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20"/>
  </p:notesMasterIdLst>
  <p:sldIdLst>
    <p:sldId id="256" r:id="rId3"/>
    <p:sldId id="257" r:id="rId4"/>
    <p:sldId id="265" r:id="rId5"/>
    <p:sldId id="269" r:id="rId6"/>
    <p:sldId id="271" r:id="rId7"/>
    <p:sldId id="273" r:id="rId8"/>
    <p:sldId id="275" r:id="rId9"/>
    <p:sldId id="306" r:id="rId10"/>
    <p:sldId id="279" r:id="rId11"/>
    <p:sldId id="297" r:id="rId12"/>
    <p:sldId id="299" r:id="rId13"/>
    <p:sldId id="301" r:id="rId14"/>
    <p:sldId id="303" r:id="rId15"/>
    <p:sldId id="305" r:id="rId16"/>
    <p:sldId id="295" r:id="rId17"/>
    <p:sldId id="258" r:id="rId18"/>
    <p:sldId id="307"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 name="Google Shape;26;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27" name="Google Shape;27;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d3221c5be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d3221c5be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d3221c5be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d3221c5be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d3221c5be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d3221c5be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c81ce2807e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c81ce2807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d3221c5b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d3221c5b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81ce280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c81ce280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d3221c5b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d3221c5b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c81ce280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c81ce2807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d3221c5be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d3221c5be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4be2b81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d4be2b81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c81ce2807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c81ce2807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c81ce2807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c81ce2807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96e3c456f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96e3c456f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apositiva titolo">
  <p:cSld name="1_Diapositiva titolo">
    <p:spTree>
      <p:nvGrpSpPr>
        <p:cNvPr id="1" name="Shape 37"/>
        <p:cNvGrpSpPr/>
        <p:nvPr/>
      </p:nvGrpSpPr>
      <p:grpSpPr>
        <a:xfrm>
          <a:off x="0" y="0"/>
          <a:ext cx="0" cy="0"/>
          <a:chOff x="0" y="0"/>
          <a:chExt cx="0" cy="0"/>
        </a:xfrm>
      </p:grpSpPr>
      <p:sp>
        <p:nvSpPr>
          <p:cNvPr id="38" name="Google Shape;38;p2"/>
          <p:cNvSpPr/>
          <p:nvPr/>
        </p:nvSpPr>
        <p:spPr>
          <a:xfrm>
            <a:off x="7972121"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2"/>
          <p:cNvSpPr/>
          <p:nvPr/>
        </p:nvSpPr>
        <p:spPr>
          <a:xfrm>
            <a:off x="4653265" y="0"/>
            <a:ext cx="139800" cy="6858000"/>
          </a:xfrm>
          <a:prstGeom prst="rect">
            <a:avLst/>
          </a:prstGeom>
          <a:solidFill>
            <a:srgbClr val="B3C0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43" name="Google Shape;43;p2"/>
          <p:cNvSpPr txBox="1">
            <a:spLocks noGrp="1"/>
          </p:cNvSpPr>
          <p:nvPr>
            <p:ph type="ctrTitle"/>
          </p:nvPr>
        </p:nvSpPr>
        <p:spPr>
          <a:xfrm>
            <a:off x="6629400" y="758952"/>
            <a:ext cx="4526400" cy="3227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74D81"/>
              </a:buClr>
              <a:buSzPts val="6000"/>
              <a:buFont typeface="Calibri"/>
              <a:buNone/>
              <a:defRPr sz="6000" b="1">
                <a:solidFill>
                  <a:srgbClr val="374D8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2"/>
          <p:cNvSpPr txBox="1">
            <a:spLocks noGrp="1"/>
          </p:cNvSpPr>
          <p:nvPr>
            <p:ph type="subTitle" idx="1"/>
          </p:nvPr>
        </p:nvSpPr>
        <p:spPr>
          <a:xfrm>
            <a:off x="6632171" y="4508500"/>
            <a:ext cx="4526400" cy="12798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1200"/>
              </a:spcBef>
              <a:spcAft>
                <a:spcPts val="0"/>
              </a:spcAft>
              <a:buSzPts val="2400"/>
              <a:buNone/>
              <a:defRPr sz="2400" b="1" cap="none">
                <a:solidFill>
                  <a:srgbClr val="738AC3"/>
                </a:solidFill>
                <a:latin typeface="Calibri"/>
                <a:ea typeface="Calibri"/>
                <a:cs typeface="Calibri"/>
                <a:sym typeface="Calibri"/>
              </a:defRPr>
            </a:lvl1pPr>
            <a:lvl2pPr lvl="1" algn="ctr" rtl="0">
              <a:lnSpc>
                <a:spcPct val="100000"/>
              </a:lnSpc>
              <a:spcBef>
                <a:spcPts val="200"/>
              </a:spcBef>
              <a:spcAft>
                <a:spcPts val="0"/>
              </a:spcAft>
              <a:buSzPts val="2400"/>
              <a:buNone/>
              <a:defRPr sz="2400"/>
            </a:lvl2pPr>
            <a:lvl3pPr lvl="2" algn="ctr" rtl="0">
              <a:lnSpc>
                <a:spcPct val="100000"/>
              </a:lnSpc>
              <a:spcBef>
                <a:spcPts val="400"/>
              </a:spcBef>
              <a:spcAft>
                <a:spcPts val="0"/>
              </a:spcAft>
              <a:buSzPts val="2400"/>
              <a:buNone/>
              <a:defRPr sz="2400"/>
            </a:lvl3pPr>
            <a:lvl4pPr lvl="3" algn="ctr" rtl="0">
              <a:lnSpc>
                <a:spcPct val="100000"/>
              </a:lnSpc>
              <a:spcBef>
                <a:spcPts val="400"/>
              </a:spcBef>
              <a:spcAft>
                <a:spcPts val="0"/>
              </a:spcAft>
              <a:buSzPts val="2000"/>
              <a:buNone/>
              <a:defRPr sz="2000"/>
            </a:lvl4pPr>
            <a:lvl5pPr lvl="4" algn="ctr" rtl="0">
              <a:lnSpc>
                <a:spcPct val="10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45" name="Google Shape;45;p2"/>
          <p:cNvSpPr/>
          <p:nvPr/>
        </p:nvSpPr>
        <p:spPr>
          <a:xfrm>
            <a:off x="4577160" y="3841"/>
            <a:ext cx="139800" cy="6858000"/>
          </a:xfrm>
          <a:prstGeom prst="rect">
            <a:avLst/>
          </a:prstGeom>
          <a:solidFill>
            <a:srgbClr val="374C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2"/>
          <p:cNvPicPr preferRelativeResize="0"/>
          <p:nvPr/>
        </p:nvPicPr>
        <p:blipFill rotWithShape="1">
          <a:blip r:embed="rId2">
            <a:alphaModFix/>
          </a:blip>
          <a:srcRect/>
          <a:stretch/>
        </p:blipFill>
        <p:spPr>
          <a:xfrm>
            <a:off x="0" y="0"/>
            <a:ext cx="4571878" cy="68580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ontenuto con didascalia">
  <p:cSld name="1_Contenuto con didascalia">
    <p:spTree>
      <p:nvGrpSpPr>
        <p:cNvPr id="1" name="Shape 123"/>
        <p:cNvGrpSpPr/>
        <p:nvPr/>
      </p:nvGrpSpPr>
      <p:grpSpPr>
        <a:xfrm>
          <a:off x="0" y="0"/>
          <a:ext cx="0" cy="0"/>
          <a:chOff x="0" y="0"/>
          <a:chExt cx="0" cy="0"/>
        </a:xfrm>
      </p:grpSpPr>
      <p:sp>
        <p:nvSpPr>
          <p:cNvPr id="124" name="Google Shape;124;p13"/>
          <p:cNvSpPr/>
          <p:nvPr/>
        </p:nvSpPr>
        <p:spPr>
          <a:xfrm>
            <a:off x="74485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3"/>
          <p:cNvSpPr/>
          <p:nvPr/>
        </p:nvSpPr>
        <p:spPr>
          <a:xfrm>
            <a:off x="16" y="0"/>
            <a:ext cx="4654200" cy="586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txBox="1">
            <a:spLocks noGrp="1"/>
          </p:cNvSpPr>
          <p:nvPr>
            <p:ph type="body" idx="1"/>
          </p:nvPr>
        </p:nvSpPr>
        <p:spPr>
          <a:xfrm>
            <a:off x="5458984" y="497808"/>
            <a:ext cx="5713800" cy="4868700"/>
          </a:xfrm>
          <a:prstGeom prst="rect">
            <a:avLst/>
          </a:prstGeom>
          <a:noFill/>
          <a:ln>
            <a:noFill/>
          </a:ln>
        </p:spPr>
        <p:txBody>
          <a:bodyPr spcFirstLastPara="1" wrap="square" lIns="0" tIns="45700" rIns="0" bIns="45700" anchor="ctr"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7" name="Google Shape;127;p13"/>
          <p:cNvSpPr/>
          <p:nvPr/>
        </p:nvSpPr>
        <p:spPr>
          <a:xfrm>
            <a:off x="0" y="2003424"/>
            <a:ext cx="1036200" cy="18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13"/>
          <p:cNvSpPr/>
          <p:nvPr/>
        </p:nvSpPr>
        <p:spPr>
          <a:xfrm>
            <a:off x="5458983" y="377398"/>
            <a:ext cx="5713800" cy="125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13"/>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3"/>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31" name="Google Shape;131;p13"/>
          <p:cNvSpPr/>
          <p:nvPr/>
        </p:nvSpPr>
        <p:spPr>
          <a:xfrm>
            <a:off x="1078230" y="2003423"/>
            <a:ext cx="3576000" cy="1857300"/>
          </a:xfrm>
          <a:prstGeom prst="rect">
            <a:avLst/>
          </a:prstGeom>
          <a:solidFill>
            <a:srgbClr val="1B1E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13"/>
          <p:cNvSpPr txBox="1">
            <a:spLocks noGrp="1"/>
          </p:cNvSpPr>
          <p:nvPr>
            <p:ph type="title"/>
          </p:nvPr>
        </p:nvSpPr>
        <p:spPr>
          <a:xfrm>
            <a:off x="1092200" y="1885125"/>
            <a:ext cx="3314700" cy="2094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4400"/>
              <a:buFont typeface="Calibri"/>
              <a:buNone/>
              <a:defRPr sz="4400" b="1">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3"/>
          <p:cNvSpPr/>
          <p:nvPr/>
        </p:nvSpPr>
        <p:spPr>
          <a:xfrm>
            <a:off x="1092200" y="993775"/>
            <a:ext cx="1036200" cy="936600"/>
          </a:xfrm>
          <a:prstGeom prst="rect">
            <a:avLst/>
          </a:prstGeom>
          <a:solidFill>
            <a:srgbClr val="C8CBE6">
              <a:alpha val="258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13"/>
          <p:cNvSpPr txBox="1"/>
          <p:nvPr/>
        </p:nvSpPr>
        <p:spPr>
          <a:xfrm>
            <a:off x="216130" y="6446838"/>
            <a:ext cx="4846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900" b="0" i="0" u="none" strike="noStrike" cap="none">
                <a:solidFill>
                  <a:srgbClr val="3F3F3F"/>
                </a:solidFill>
                <a:latin typeface="Calibri"/>
                <a:ea typeface="Calibri"/>
                <a:cs typeface="Calibri"/>
                <a:sym typeface="Calibri"/>
              </a:rPr>
              <a:t>DIRETTORI DEL CORSO – M. DE LUCA – M.A. ZAPPA</a:t>
            </a:r>
            <a:endParaRPr sz="900" b="0" i="0" u="none" strike="noStrike" cap="none">
              <a:solidFill>
                <a:srgbClr val="3F3F3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Contenuto con didascalia">
  <p:cSld name="2_Contenuto con didascalia">
    <p:spTree>
      <p:nvGrpSpPr>
        <p:cNvPr id="1" name="Shape 135"/>
        <p:cNvGrpSpPr/>
        <p:nvPr/>
      </p:nvGrpSpPr>
      <p:grpSpPr>
        <a:xfrm>
          <a:off x="0" y="0"/>
          <a:ext cx="0" cy="0"/>
          <a:chOff x="0" y="0"/>
          <a:chExt cx="0" cy="0"/>
        </a:xfrm>
      </p:grpSpPr>
      <p:sp>
        <p:nvSpPr>
          <p:cNvPr id="136" name="Google Shape;136;p14"/>
          <p:cNvSpPr>
            <a:spLocks noGrp="1"/>
          </p:cNvSpPr>
          <p:nvPr>
            <p:ph type="pic" idx="2"/>
          </p:nvPr>
        </p:nvSpPr>
        <p:spPr>
          <a:xfrm>
            <a:off x="0" y="0"/>
            <a:ext cx="4654200" cy="5864100"/>
          </a:xfrm>
          <a:prstGeom prst="rect">
            <a:avLst/>
          </a:prstGeom>
          <a:noFill/>
          <a:ln>
            <a:noFill/>
          </a:ln>
        </p:spPr>
      </p:sp>
      <p:sp>
        <p:nvSpPr>
          <p:cNvPr id="137" name="Google Shape;137;p14"/>
          <p:cNvSpPr/>
          <p:nvPr/>
        </p:nvSpPr>
        <p:spPr>
          <a:xfrm>
            <a:off x="74485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4"/>
          <p:cNvSpPr txBox="1">
            <a:spLocks noGrp="1"/>
          </p:cNvSpPr>
          <p:nvPr>
            <p:ph type="body" idx="1"/>
          </p:nvPr>
        </p:nvSpPr>
        <p:spPr>
          <a:xfrm>
            <a:off x="5458984" y="497808"/>
            <a:ext cx="5713800" cy="4868700"/>
          </a:xfrm>
          <a:prstGeom prst="rect">
            <a:avLst/>
          </a:prstGeom>
          <a:noFill/>
          <a:ln>
            <a:noFill/>
          </a:ln>
        </p:spPr>
        <p:txBody>
          <a:bodyPr spcFirstLastPara="1" wrap="square" lIns="0" tIns="45700" rIns="0" bIns="45700" anchor="ctr"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9" name="Google Shape;139;p14"/>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14"/>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41" name="Google Shape;141;p14"/>
          <p:cNvSpPr txBox="1">
            <a:spLocks noGrp="1"/>
          </p:cNvSpPr>
          <p:nvPr>
            <p:ph type="title"/>
          </p:nvPr>
        </p:nvSpPr>
        <p:spPr>
          <a:xfrm>
            <a:off x="1092200" y="1885125"/>
            <a:ext cx="3068700" cy="2094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14"/>
          <p:cNvSpPr txBox="1"/>
          <p:nvPr/>
        </p:nvSpPr>
        <p:spPr>
          <a:xfrm>
            <a:off x="216130" y="6446838"/>
            <a:ext cx="4846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900" b="0" i="0" u="none" strike="noStrike" cap="none">
                <a:solidFill>
                  <a:srgbClr val="3F3F3F"/>
                </a:solidFill>
                <a:latin typeface="Calibri"/>
                <a:ea typeface="Calibri"/>
                <a:cs typeface="Calibri"/>
                <a:sym typeface="Calibri"/>
              </a:rPr>
              <a:t>DIRETTORI DEL CORSO – M. DE LUCA – M.A. ZAPPA</a:t>
            </a:r>
            <a:endParaRPr sz="900" b="0" i="0" u="none" strike="noStrike" cap="none">
              <a:solidFill>
                <a:srgbClr val="3F3F3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6_Contenuto con didascalia">
  <p:cSld name="6_Contenuto con didascalia">
    <p:spTree>
      <p:nvGrpSpPr>
        <p:cNvPr id="1" name="Shape 143"/>
        <p:cNvGrpSpPr/>
        <p:nvPr/>
      </p:nvGrpSpPr>
      <p:grpSpPr>
        <a:xfrm>
          <a:off x="0" y="0"/>
          <a:ext cx="0" cy="0"/>
          <a:chOff x="0" y="0"/>
          <a:chExt cx="0" cy="0"/>
        </a:xfrm>
      </p:grpSpPr>
      <p:sp>
        <p:nvSpPr>
          <p:cNvPr id="144" name="Google Shape;144;p15"/>
          <p:cNvSpPr/>
          <p:nvPr/>
        </p:nvSpPr>
        <p:spPr>
          <a:xfrm>
            <a:off x="74485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15"/>
          <p:cNvSpPr txBox="1">
            <a:spLocks noGrp="1"/>
          </p:cNvSpPr>
          <p:nvPr>
            <p:ph type="title"/>
          </p:nvPr>
        </p:nvSpPr>
        <p:spPr>
          <a:xfrm>
            <a:off x="4984722" y="548355"/>
            <a:ext cx="6054900" cy="63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FFFFFF"/>
              </a:buClr>
              <a:buSzPts val="3600"/>
              <a:buFont typeface="Calibri"/>
              <a:buNone/>
              <a:defRPr sz="3600" b="1" i="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15"/>
          <p:cNvSpPr txBox="1">
            <a:spLocks noGrp="1"/>
          </p:cNvSpPr>
          <p:nvPr>
            <p:ph type="body" idx="1"/>
          </p:nvPr>
        </p:nvSpPr>
        <p:spPr>
          <a:xfrm>
            <a:off x="5100833" y="1611313"/>
            <a:ext cx="6072000" cy="3755100"/>
          </a:xfrm>
          <a:prstGeom prst="rect">
            <a:avLst/>
          </a:prstGeom>
          <a:noFill/>
          <a:ln>
            <a:noFill/>
          </a:ln>
        </p:spPr>
        <p:txBody>
          <a:bodyPr spcFirstLastPara="1" wrap="square" lIns="0" tIns="45700" rIns="0" bIns="45700" anchor="t" anchorCtr="0">
            <a:normAutofit/>
          </a:bodyPr>
          <a:lstStyle>
            <a:lvl1pPr marL="457200" lvl="0" indent="-381000" algn="l" rtl="0">
              <a:lnSpc>
                <a:spcPct val="100000"/>
              </a:lnSpc>
              <a:spcBef>
                <a:spcPts val="1200"/>
              </a:spcBef>
              <a:spcAft>
                <a:spcPts val="0"/>
              </a:spcAft>
              <a:buSzPts val="2400"/>
              <a:buChar char="▪"/>
              <a:defRPr sz="2400"/>
            </a:lvl1pPr>
            <a:lvl2pPr marL="914400" lvl="1" indent="-355600" algn="l" rtl="0">
              <a:lnSpc>
                <a:spcPct val="100000"/>
              </a:lnSpc>
              <a:spcBef>
                <a:spcPts val="200"/>
              </a:spcBef>
              <a:spcAft>
                <a:spcPts val="0"/>
              </a:spcAft>
              <a:buSzPts val="2000"/>
              <a:buChar char="▪"/>
              <a:defRPr sz="2000"/>
            </a:lvl2pPr>
            <a:lvl3pPr marL="1371600" lvl="2" indent="-330200" algn="l" rtl="0">
              <a:lnSpc>
                <a:spcPct val="100000"/>
              </a:lnSpc>
              <a:spcBef>
                <a:spcPts val="400"/>
              </a:spcBef>
              <a:spcAft>
                <a:spcPts val="0"/>
              </a:spcAft>
              <a:buSzPts val="1600"/>
              <a:buChar char="▪"/>
              <a:defRPr sz="1600"/>
            </a:lvl3pPr>
            <a:lvl4pPr marL="1828800" lvl="3" indent="-330200" algn="l" rtl="0">
              <a:lnSpc>
                <a:spcPct val="100000"/>
              </a:lnSpc>
              <a:spcBef>
                <a:spcPts val="400"/>
              </a:spcBef>
              <a:spcAft>
                <a:spcPts val="0"/>
              </a:spcAft>
              <a:buSzPts val="1600"/>
              <a:buChar char="▪"/>
              <a:defRPr sz="1600"/>
            </a:lvl4pPr>
            <a:lvl5pPr marL="2286000" lvl="4" indent="-330200" algn="l" rtl="0">
              <a:lnSpc>
                <a:spcPct val="100000"/>
              </a:lnSpc>
              <a:spcBef>
                <a:spcPts val="400"/>
              </a:spcBef>
              <a:spcAft>
                <a:spcPts val="0"/>
              </a:spcAft>
              <a:buSzPts val="1600"/>
              <a:buChar char="▪"/>
              <a:defRPr sz="16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7" name="Google Shape;147;p15"/>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50" name="Google Shape;150;p15"/>
          <p:cNvSpPr>
            <a:spLocks noGrp="1"/>
          </p:cNvSpPr>
          <p:nvPr>
            <p:ph type="pic" idx="2"/>
          </p:nvPr>
        </p:nvSpPr>
        <p:spPr>
          <a:xfrm>
            <a:off x="0" y="0"/>
            <a:ext cx="4654200" cy="58641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7_Contenuto con didascalia">
  <p:cSld name="7_Contenuto con didascalia">
    <p:spTree>
      <p:nvGrpSpPr>
        <p:cNvPr id="1" name="Shape 151"/>
        <p:cNvGrpSpPr/>
        <p:nvPr/>
      </p:nvGrpSpPr>
      <p:grpSpPr>
        <a:xfrm>
          <a:off x="0" y="0"/>
          <a:ext cx="0" cy="0"/>
          <a:chOff x="0" y="0"/>
          <a:chExt cx="0" cy="0"/>
        </a:xfrm>
      </p:grpSpPr>
      <p:sp>
        <p:nvSpPr>
          <p:cNvPr id="152" name="Google Shape;152;p16"/>
          <p:cNvSpPr>
            <a:spLocks noGrp="1"/>
          </p:cNvSpPr>
          <p:nvPr>
            <p:ph type="pic" idx="2"/>
          </p:nvPr>
        </p:nvSpPr>
        <p:spPr>
          <a:xfrm>
            <a:off x="0" y="0"/>
            <a:ext cx="12192000" cy="3541500"/>
          </a:xfrm>
          <a:prstGeom prst="rect">
            <a:avLst/>
          </a:prstGeom>
          <a:noFill/>
          <a:ln>
            <a:noFill/>
          </a:ln>
        </p:spPr>
      </p:sp>
      <p:sp>
        <p:nvSpPr>
          <p:cNvPr id="153" name="Google Shape;153;p16"/>
          <p:cNvSpPr/>
          <p:nvPr/>
        </p:nvSpPr>
        <p:spPr>
          <a:xfrm>
            <a:off x="74485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6"/>
          <p:cNvSpPr txBox="1">
            <a:spLocks noGrp="1"/>
          </p:cNvSpPr>
          <p:nvPr>
            <p:ph type="title"/>
          </p:nvPr>
        </p:nvSpPr>
        <p:spPr>
          <a:xfrm>
            <a:off x="3068577" y="880375"/>
            <a:ext cx="6054900" cy="6342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3F3F3F"/>
              </a:buClr>
              <a:buSzPts val="3600"/>
              <a:buFont typeface="Calibri"/>
              <a:buNone/>
              <a:defRPr sz="3600" b="1" i="0">
                <a:solidFill>
                  <a:srgbClr val="3F3F3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16"/>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16"/>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16"/>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58" name="Google Shape;158;p16"/>
          <p:cNvSpPr/>
          <p:nvPr/>
        </p:nvSpPr>
        <p:spPr>
          <a:xfrm>
            <a:off x="5577840" y="0"/>
            <a:ext cx="10362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Contenuto con didascalia">
  <p:cSld name="3_Contenuto con didascalia">
    <p:spTree>
      <p:nvGrpSpPr>
        <p:cNvPr id="1" name="Shape 159"/>
        <p:cNvGrpSpPr/>
        <p:nvPr/>
      </p:nvGrpSpPr>
      <p:grpSpPr>
        <a:xfrm>
          <a:off x="0" y="0"/>
          <a:ext cx="0" cy="0"/>
          <a:chOff x="0" y="0"/>
          <a:chExt cx="0" cy="0"/>
        </a:xfrm>
      </p:grpSpPr>
      <p:sp>
        <p:nvSpPr>
          <p:cNvPr id="160" name="Google Shape;160;p17"/>
          <p:cNvSpPr/>
          <p:nvPr/>
        </p:nvSpPr>
        <p:spPr>
          <a:xfrm>
            <a:off x="74485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7"/>
          <p:cNvSpPr/>
          <p:nvPr/>
        </p:nvSpPr>
        <p:spPr>
          <a:xfrm>
            <a:off x="4654312" y="507333"/>
            <a:ext cx="7537800" cy="4849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7"/>
          <p:cNvSpPr/>
          <p:nvPr/>
        </p:nvSpPr>
        <p:spPr>
          <a:xfrm>
            <a:off x="16" y="0"/>
            <a:ext cx="4654200" cy="5864100"/>
          </a:xfrm>
          <a:prstGeom prst="rect">
            <a:avLst/>
          </a:prstGeom>
          <a:solidFill>
            <a:srgbClr val="003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txBox="1">
            <a:spLocks noGrp="1"/>
          </p:cNvSpPr>
          <p:nvPr>
            <p:ph type="title"/>
          </p:nvPr>
        </p:nvSpPr>
        <p:spPr>
          <a:xfrm>
            <a:off x="1092200" y="1885125"/>
            <a:ext cx="3068700" cy="2094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17"/>
          <p:cNvSpPr txBox="1">
            <a:spLocks noGrp="1"/>
          </p:cNvSpPr>
          <p:nvPr>
            <p:ph type="body" idx="1"/>
          </p:nvPr>
        </p:nvSpPr>
        <p:spPr>
          <a:xfrm>
            <a:off x="6473373" y="943430"/>
            <a:ext cx="4699500" cy="3977400"/>
          </a:xfrm>
          <a:prstGeom prst="rect">
            <a:avLst/>
          </a:prstGeom>
          <a:noFill/>
          <a:ln>
            <a:noFill/>
          </a:ln>
        </p:spPr>
        <p:txBody>
          <a:bodyPr spcFirstLastPara="1" wrap="square" lIns="0" tIns="45700" rIns="0" bIns="45700" anchor="ctr" anchorCtr="0">
            <a:normAutofit/>
          </a:bodyPr>
          <a:lstStyle>
            <a:lvl1pPr marL="457200" lvl="0" indent="-381000" algn="l" rtl="0">
              <a:lnSpc>
                <a:spcPct val="100000"/>
              </a:lnSpc>
              <a:spcBef>
                <a:spcPts val="1200"/>
              </a:spcBef>
              <a:spcAft>
                <a:spcPts val="0"/>
              </a:spcAft>
              <a:buSzPts val="2400"/>
              <a:buChar char="▪"/>
              <a:defRPr sz="2400"/>
            </a:lvl1pPr>
            <a:lvl2pPr marL="914400" lvl="1" indent="-355600" algn="l" rtl="0">
              <a:lnSpc>
                <a:spcPct val="100000"/>
              </a:lnSpc>
              <a:spcBef>
                <a:spcPts val="200"/>
              </a:spcBef>
              <a:spcAft>
                <a:spcPts val="0"/>
              </a:spcAft>
              <a:buSzPts val="2000"/>
              <a:buChar char="▪"/>
              <a:defRPr sz="2000"/>
            </a:lvl2pPr>
            <a:lvl3pPr marL="1371600" lvl="2" indent="-330200" algn="l" rtl="0">
              <a:lnSpc>
                <a:spcPct val="100000"/>
              </a:lnSpc>
              <a:spcBef>
                <a:spcPts val="400"/>
              </a:spcBef>
              <a:spcAft>
                <a:spcPts val="0"/>
              </a:spcAft>
              <a:buSzPts val="1600"/>
              <a:buChar char="▪"/>
              <a:defRPr sz="1600"/>
            </a:lvl3pPr>
            <a:lvl4pPr marL="1828800" lvl="3" indent="-330200" algn="l" rtl="0">
              <a:lnSpc>
                <a:spcPct val="100000"/>
              </a:lnSpc>
              <a:spcBef>
                <a:spcPts val="400"/>
              </a:spcBef>
              <a:spcAft>
                <a:spcPts val="0"/>
              </a:spcAft>
              <a:buSzPts val="1600"/>
              <a:buChar char="▪"/>
              <a:defRPr sz="1600"/>
            </a:lvl4pPr>
            <a:lvl5pPr marL="2286000" lvl="4" indent="-330200" algn="l" rtl="0">
              <a:lnSpc>
                <a:spcPct val="100000"/>
              </a:lnSpc>
              <a:spcBef>
                <a:spcPts val="400"/>
              </a:spcBef>
              <a:spcAft>
                <a:spcPts val="0"/>
              </a:spcAft>
              <a:buSzPts val="1600"/>
              <a:buChar char="▪"/>
              <a:defRPr sz="16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65" name="Google Shape;165;p17"/>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17"/>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17"/>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68" name="Google Shape;168;p17"/>
          <p:cNvSpPr/>
          <p:nvPr/>
        </p:nvSpPr>
        <p:spPr>
          <a:xfrm>
            <a:off x="4370251" y="2322780"/>
            <a:ext cx="1348500" cy="1218600"/>
          </a:xfrm>
          <a:prstGeom prst="rect">
            <a:avLst/>
          </a:prstGeom>
          <a:solidFill>
            <a:srgbClr val="84B2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4_Contenuto con didascalia">
  <p:cSld name="4_Contenuto con didascalia">
    <p:spTree>
      <p:nvGrpSpPr>
        <p:cNvPr id="1" name="Shape 169"/>
        <p:cNvGrpSpPr/>
        <p:nvPr/>
      </p:nvGrpSpPr>
      <p:grpSpPr>
        <a:xfrm>
          <a:off x="0" y="0"/>
          <a:ext cx="0" cy="0"/>
          <a:chOff x="0" y="0"/>
          <a:chExt cx="0" cy="0"/>
        </a:xfrm>
      </p:grpSpPr>
      <p:sp>
        <p:nvSpPr>
          <p:cNvPr id="170" name="Google Shape;170;p18"/>
          <p:cNvSpPr/>
          <p:nvPr/>
        </p:nvSpPr>
        <p:spPr>
          <a:xfrm>
            <a:off x="74485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18"/>
          <p:cNvSpPr/>
          <p:nvPr/>
        </p:nvSpPr>
        <p:spPr>
          <a:xfrm>
            <a:off x="4654312" y="507333"/>
            <a:ext cx="7537800" cy="4849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18"/>
          <p:cNvSpPr/>
          <p:nvPr/>
        </p:nvSpPr>
        <p:spPr>
          <a:xfrm>
            <a:off x="16" y="0"/>
            <a:ext cx="4654200" cy="586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txBox="1">
            <a:spLocks noGrp="1"/>
          </p:cNvSpPr>
          <p:nvPr>
            <p:ph type="title"/>
          </p:nvPr>
        </p:nvSpPr>
        <p:spPr>
          <a:xfrm>
            <a:off x="1092200" y="1885125"/>
            <a:ext cx="3068700" cy="2094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p18"/>
          <p:cNvSpPr txBox="1">
            <a:spLocks noGrp="1"/>
          </p:cNvSpPr>
          <p:nvPr>
            <p:ph type="body" idx="1"/>
          </p:nvPr>
        </p:nvSpPr>
        <p:spPr>
          <a:xfrm>
            <a:off x="6518529" y="943430"/>
            <a:ext cx="4654200" cy="3977400"/>
          </a:xfrm>
          <a:prstGeom prst="rect">
            <a:avLst/>
          </a:prstGeom>
          <a:noFill/>
          <a:ln>
            <a:noFill/>
          </a:ln>
        </p:spPr>
        <p:txBody>
          <a:bodyPr spcFirstLastPara="1" wrap="square" lIns="0" tIns="45700" rIns="0" bIns="45700" anchor="ctr" anchorCtr="0">
            <a:normAutofit/>
          </a:bodyPr>
          <a:lstStyle>
            <a:lvl1pPr marL="457200" lvl="0" indent="-381000" algn="l" rtl="0">
              <a:lnSpc>
                <a:spcPct val="100000"/>
              </a:lnSpc>
              <a:spcBef>
                <a:spcPts val="1200"/>
              </a:spcBef>
              <a:spcAft>
                <a:spcPts val="0"/>
              </a:spcAft>
              <a:buSzPts val="2400"/>
              <a:buChar char="▪"/>
              <a:defRPr sz="2400"/>
            </a:lvl1pPr>
            <a:lvl2pPr marL="914400" lvl="1" indent="-355600" algn="l" rtl="0">
              <a:lnSpc>
                <a:spcPct val="100000"/>
              </a:lnSpc>
              <a:spcBef>
                <a:spcPts val="200"/>
              </a:spcBef>
              <a:spcAft>
                <a:spcPts val="0"/>
              </a:spcAft>
              <a:buSzPts val="2000"/>
              <a:buChar char="▪"/>
              <a:defRPr sz="2000"/>
            </a:lvl2pPr>
            <a:lvl3pPr marL="1371600" lvl="2" indent="-330200" algn="l" rtl="0">
              <a:lnSpc>
                <a:spcPct val="100000"/>
              </a:lnSpc>
              <a:spcBef>
                <a:spcPts val="400"/>
              </a:spcBef>
              <a:spcAft>
                <a:spcPts val="0"/>
              </a:spcAft>
              <a:buSzPts val="1600"/>
              <a:buChar char="▪"/>
              <a:defRPr sz="1600"/>
            </a:lvl3pPr>
            <a:lvl4pPr marL="1828800" lvl="3" indent="-330200" algn="l" rtl="0">
              <a:lnSpc>
                <a:spcPct val="100000"/>
              </a:lnSpc>
              <a:spcBef>
                <a:spcPts val="400"/>
              </a:spcBef>
              <a:spcAft>
                <a:spcPts val="0"/>
              </a:spcAft>
              <a:buSzPts val="1600"/>
              <a:buChar char="▪"/>
              <a:defRPr sz="1600"/>
            </a:lvl4pPr>
            <a:lvl5pPr marL="2286000" lvl="4" indent="-330200" algn="l" rtl="0">
              <a:lnSpc>
                <a:spcPct val="100000"/>
              </a:lnSpc>
              <a:spcBef>
                <a:spcPts val="400"/>
              </a:spcBef>
              <a:spcAft>
                <a:spcPts val="0"/>
              </a:spcAft>
              <a:buSzPts val="1600"/>
              <a:buChar char="▪"/>
              <a:defRPr sz="16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75" name="Google Shape;175;p18"/>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18"/>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18"/>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78" name="Google Shape;178;p18"/>
          <p:cNvSpPr/>
          <p:nvPr/>
        </p:nvSpPr>
        <p:spPr>
          <a:xfrm>
            <a:off x="4370251" y="2322780"/>
            <a:ext cx="1348500" cy="1218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spTree>
      <p:nvGrpSpPr>
        <p:cNvPr id="1" name="Shape 179"/>
        <p:cNvGrpSpPr/>
        <p:nvPr/>
      </p:nvGrpSpPr>
      <p:grpSpPr>
        <a:xfrm>
          <a:off x="0" y="0"/>
          <a:ext cx="0" cy="0"/>
          <a:chOff x="0" y="0"/>
          <a:chExt cx="0" cy="0"/>
        </a:xfrm>
      </p:grpSpPr>
      <p:sp>
        <p:nvSpPr>
          <p:cNvPr id="180" name="Google Shape;180;p19"/>
          <p:cNvSpPr/>
          <p:nvPr/>
        </p:nvSpPr>
        <p:spPr>
          <a:xfrm>
            <a:off x="0" y="4578350"/>
            <a:ext cx="12188700" cy="2279700"/>
          </a:xfrm>
          <a:prstGeom prst="rect">
            <a:avLst/>
          </a:prstGeom>
          <a:solidFill>
            <a:srgbClr val="003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a:spLocks noGrp="1"/>
          </p:cNvSpPr>
          <p:nvPr>
            <p:ph type="pic" idx="2"/>
          </p:nvPr>
        </p:nvSpPr>
        <p:spPr>
          <a:xfrm>
            <a:off x="15" y="0"/>
            <a:ext cx="12192000" cy="4578300"/>
          </a:xfrm>
          <a:prstGeom prst="rect">
            <a:avLst/>
          </a:prstGeom>
          <a:solidFill>
            <a:schemeClr val="lt1"/>
          </a:solidFill>
          <a:ln>
            <a:noFill/>
          </a:ln>
        </p:spPr>
      </p:sp>
      <p:sp>
        <p:nvSpPr>
          <p:cNvPr id="182" name="Google Shape;182;p19"/>
          <p:cNvSpPr txBox="1">
            <a:spLocks noGrp="1"/>
          </p:cNvSpPr>
          <p:nvPr>
            <p:ph type="title"/>
          </p:nvPr>
        </p:nvSpPr>
        <p:spPr>
          <a:xfrm>
            <a:off x="1097279" y="4799362"/>
            <a:ext cx="10113600" cy="743700"/>
          </a:xfrm>
          <a:prstGeom prst="rect">
            <a:avLst/>
          </a:prstGeom>
          <a:noFill/>
          <a:ln>
            <a:noFill/>
          </a:ln>
        </p:spPr>
        <p:txBody>
          <a:bodyPr spcFirstLastPara="1" wrap="square" lIns="91425" tIns="0" rIns="91425" bIns="0" anchor="b" anchorCtr="0">
            <a:noAutofit/>
          </a:bodyPr>
          <a:lstStyle>
            <a:lvl1pPr lvl="0" algn="ctr" rtl="0">
              <a:lnSpc>
                <a:spcPct val="90000"/>
              </a:lnSpc>
              <a:spcBef>
                <a:spcPts val="0"/>
              </a:spcBef>
              <a:spcAft>
                <a:spcPts val="0"/>
              </a:spcAft>
              <a:buClr>
                <a:srgbClr val="FFFFFF"/>
              </a:buClr>
              <a:buSzPts val="4400"/>
              <a:buFont typeface="Calibri"/>
              <a:buNone/>
              <a:defRPr sz="4400" b="1">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19"/>
          <p:cNvSpPr txBox="1">
            <a:spLocks noGrp="1"/>
          </p:cNvSpPr>
          <p:nvPr>
            <p:ph type="body" idx="1"/>
          </p:nvPr>
        </p:nvSpPr>
        <p:spPr>
          <a:xfrm>
            <a:off x="1097279" y="5715000"/>
            <a:ext cx="10113300" cy="609600"/>
          </a:xfrm>
          <a:prstGeom prst="rect">
            <a:avLst/>
          </a:prstGeom>
          <a:noFill/>
          <a:ln>
            <a:noFill/>
          </a:ln>
        </p:spPr>
        <p:txBody>
          <a:bodyPr spcFirstLastPara="1" wrap="square" lIns="91425" tIns="0" rIns="91425" bIns="0" anchor="t" anchorCtr="0">
            <a:normAutofit/>
          </a:bodyPr>
          <a:lstStyle>
            <a:lvl1pPr marL="457200" lvl="0" indent="-228600" algn="l" rtl="0">
              <a:lnSpc>
                <a:spcPct val="100000"/>
              </a:lnSpc>
              <a:spcBef>
                <a:spcPts val="0"/>
              </a:spcBef>
              <a:spcAft>
                <a:spcPts val="0"/>
              </a:spcAft>
              <a:buSzPts val="1800"/>
              <a:buNone/>
              <a:defRPr sz="1800">
                <a:solidFill>
                  <a:srgbClr val="FFFFFF"/>
                </a:solidFill>
              </a:defRPr>
            </a:lvl1pPr>
            <a:lvl2pPr marL="914400" lvl="1" indent="-228600" algn="l" rtl="0">
              <a:lnSpc>
                <a:spcPct val="100000"/>
              </a:lnSpc>
              <a:spcBef>
                <a:spcPts val="600"/>
              </a:spcBef>
              <a:spcAft>
                <a:spcPts val="0"/>
              </a:spcAft>
              <a:buSzPts val="1200"/>
              <a:buNone/>
              <a:defRPr sz="1200"/>
            </a:lvl2pPr>
            <a:lvl3pPr marL="1371600" lvl="2" indent="-228600" algn="l" rtl="0">
              <a:lnSpc>
                <a:spcPct val="100000"/>
              </a:lnSpc>
              <a:spcBef>
                <a:spcPts val="400"/>
              </a:spcBef>
              <a:spcAft>
                <a:spcPts val="0"/>
              </a:spcAft>
              <a:buSzPts val="1000"/>
              <a:buNone/>
              <a:defRPr sz="1000"/>
            </a:lvl3pPr>
            <a:lvl4pPr marL="1828800" lvl="3" indent="-228600" algn="l" rtl="0">
              <a:lnSpc>
                <a:spcPct val="100000"/>
              </a:lnSpc>
              <a:spcBef>
                <a:spcPts val="400"/>
              </a:spcBef>
              <a:spcAft>
                <a:spcPts val="0"/>
              </a:spcAft>
              <a:buSzPts val="900"/>
              <a:buNone/>
              <a:defRPr sz="900"/>
            </a:lvl4pPr>
            <a:lvl5pPr marL="2286000" lvl="4" indent="-228600" algn="l" rtl="0">
              <a:lnSpc>
                <a:spcPct val="10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184" name="Google Shape;184;p19"/>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19"/>
          <p:cNvSpPr txBox="1">
            <a:spLocks noGrp="1"/>
          </p:cNvSpPr>
          <p:nvPr>
            <p:ph type="ftr" idx="11"/>
          </p:nvPr>
        </p:nvSpPr>
        <p:spPr>
          <a:xfrm>
            <a:off x="1097279" y="6446838"/>
            <a:ext cx="68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19"/>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0" marR="0" lvl="1" indent="0" algn="r" rtl="0">
              <a:spcBef>
                <a:spcPts val="0"/>
              </a:spcBef>
              <a:buNone/>
              <a:defRPr sz="1050" b="0" i="0" u="none" strike="noStrike" cap="none">
                <a:solidFill>
                  <a:schemeClr val="lt1"/>
                </a:solidFill>
                <a:latin typeface="Calibri"/>
                <a:ea typeface="Calibri"/>
                <a:cs typeface="Calibri"/>
                <a:sym typeface="Calibri"/>
              </a:defRPr>
            </a:lvl2pPr>
            <a:lvl3pPr marL="0" marR="0" lvl="2" indent="0" algn="r" rtl="0">
              <a:spcBef>
                <a:spcPts val="0"/>
              </a:spcBef>
              <a:buNone/>
              <a:defRPr sz="1050" b="0" i="0" u="none" strike="noStrike" cap="none">
                <a:solidFill>
                  <a:schemeClr val="lt1"/>
                </a:solidFill>
                <a:latin typeface="Calibri"/>
                <a:ea typeface="Calibri"/>
                <a:cs typeface="Calibri"/>
                <a:sym typeface="Calibri"/>
              </a:defRPr>
            </a:lvl3pPr>
            <a:lvl4pPr marL="0" marR="0" lvl="3" indent="0" algn="r" rtl="0">
              <a:spcBef>
                <a:spcPts val="0"/>
              </a:spcBef>
              <a:buNone/>
              <a:defRPr sz="1050" b="0" i="0" u="none" strike="noStrike" cap="none">
                <a:solidFill>
                  <a:schemeClr val="lt1"/>
                </a:solidFill>
                <a:latin typeface="Calibri"/>
                <a:ea typeface="Calibri"/>
                <a:cs typeface="Calibri"/>
                <a:sym typeface="Calibri"/>
              </a:defRPr>
            </a:lvl4pPr>
            <a:lvl5pPr marL="0" marR="0" lvl="4" indent="0" algn="r" rtl="0">
              <a:spcBef>
                <a:spcPts val="0"/>
              </a:spcBef>
              <a:buNone/>
              <a:defRPr sz="1050" b="0" i="0" u="none" strike="noStrike" cap="none">
                <a:solidFill>
                  <a:schemeClr val="lt1"/>
                </a:solidFill>
                <a:latin typeface="Calibri"/>
                <a:ea typeface="Calibri"/>
                <a:cs typeface="Calibri"/>
                <a:sym typeface="Calibri"/>
              </a:defRPr>
            </a:lvl5pPr>
            <a:lvl6pPr marL="0" marR="0" lvl="5" indent="0" algn="r" rtl="0">
              <a:spcBef>
                <a:spcPts val="0"/>
              </a:spcBef>
              <a:buNone/>
              <a:defRPr sz="1050" b="0" i="0" u="none" strike="noStrike" cap="none">
                <a:solidFill>
                  <a:schemeClr val="lt1"/>
                </a:solidFill>
                <a:latin typeface="Calibri"/>
                <a:ea typeface="Calibri"/>
                <a:cs typeface="Calibri"/>
                <a:sym typeface="Calibri"/>
              </a:defRPr>
            </a:lvl6pPr>
            <a:lvl7pPr marL="0" marR="0" lvl="6" indent="0" algn="r" rtl="0">
              <a:spcBef>
                <a:spcPts val="0"/>
              </a:spcBef>
              <a:buNone/>
              <a:defRPr sz="1050" b="0" i="0" u="none" strike="noStrike" cap="none">
                <a:solidFill>
                  <a:schemeClr val="lt1"/>
                </a:solidFill>
                <a:latin typeface="Calibri"/>
                <a:ea typeface="Calibri"/>
                <a:cs typeface="Calibri"/>
                <a:sym typeface="Calibri"/>
              </a:defRPr>
            </a:lvl7pPr>
            <a:lvl8pPr marL="0" marR="0" lvl="7" indent="0" algn="r" rtl="0">
              <a:spcBef>
                <a:spcPts val="0"/>
              </a:spcBef>
              <a:buNone/>
              <a:defRPr sz="1050" b="0" i="0" u="none" strike="noStrike" cap="none">
                <a:solidFill>
                  <a:schemeClr val="lt1"/>
                </a:solidFill>
                <a:latin typeface="Calibri"/>
                <a:ea typeface="Calibri"/>
                <a:cs typeface="Calibri"/>
                <a:sym typeface="Calibri"/>
              </a:defRPr>
            </a:lvl8pPr>
            <a:lvl9pPr marL="0" marR="0" lvl="8" indent="0" algn="r" rtl="0">
              <a:spcBef>
                <a:spcPts val="0"/>
              </a:spcBef>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87" name="Google Shape;187;p19"/>
          <p:cNvSpPr/>
          <p:nvPr/>
        </p:nvSpPr>
        <p:spPr>
          <a:xfrm>
            <a:off x="3536950" y="4535901"/>
            <a:ext cx="5118000" cy="12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20"/>
          <p:cNvSpPr txBox="1">
            <a:spLocks noGrp="1"/>
          </p:cNvSpPr>
          <p:nvPr>
            <p:ph type="body" idx="1"/>
          </p:nvPr>
        </p:nvSpPr>
        <p:spPr>
          <a:xfrm rot="5400000">
            <a:off x="4365348" y="-1040599"/>
            <a:ext cx="3760800" cy="10058400"/>
          </a:xfrm>
          <a:prstGeom prst="rect">
            <a:avLst/>
          </a:prstGeom>
          <a:noFill/>
          <a:ln>
            <a:noFill/>
          </a:ln>
        </p:spPr>
        <p:txBody>
          <a:bodyPr spcFirstLastPara="1" wrap="square" lIns="45700" tIns="0" rIns="45700" bIns="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1" name="Google Shape;191;p20"/>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20"/>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20"/>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olo verticale e testo" type="vertTitleAndTx">
  <p:cSld name="VERTICAL_TITLE_AND_VERTICAL_TEXT">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rot="5400000">
            <a:off x="7683633" y="2387500"/>
            <a:ext cx="4530600" cy="2448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21"/>
          <p:cNvSpPr txBox="1">
            <a:spLocks noGrp="1"/>
          </p:cNvSpPr>
          <p:nvPr>
            <p:ph type="body" idx="1"/>
          </p:nvPr>
        </p:nvSpPr>
        <p:spPr>
          <a:xfrm rot="5400000">
            <a:off x="2567100" y="-128600"/>
            <a:ext cx="4530600" cy="7480200"/>
          </a:xfrm>
          <a:prstGeom prst="rect">
            <a:avLst/>
          </a:prstGeom>
          <a:noFill/>
          <a:ln>
            <a:noFill/>
          </a:ln>
        </p:spPr>
        <p:txBody>
          <a:bodyPr spcFirstLastPara="1" wrap="square" lIns="45700" tIns="0" rIns="45700" bIns="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7" name="Google Shape;197;p21"/>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21"/>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21"/>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00" name="Google Shape;200;p21"/>
          <p:cNvSpPr/>
          <p:nvPr/>
        </p:nvSpPr>
        <p:spPr>
          <a:xfrm rot="-5400000">
            <a:off x="8871601" y="-146579"/>
            <a:ext cx="1036200" cy="132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50508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50"/>
        <p:cNvGrpSpPr/>
        <p:nvPr/>
      </p:nvGrpSpPr>
      <p:grpSpPr>
        <a:xfrm>
          <a:off x="0" y="0"/>
          <a:ext cx="0" cy="0"/>
          <a:chOff x="0" y="0"/>
          <a:chExt cx="0" cy="0"/>
        </a:xfrm>
      </p:grpSpPr>
      <p:sp>
        <p:nvSpPr>
          <p:cNvPr id="51" name="Google Shape;51;p4"/>
          <p:cNvSpPr>
            <a:spLocks noGrp="1"/>
          </p:cNvSpPr>
          <p:nvPr>
            <p:ph type="pic" idx="2"/>
          </p:nvPr>
        </p:nvSpPr>
        <p:spPr>
          <a:xfrm>
            <a:off x="0" y="0"/>
            <a:ext cx="12192000" cy="6858000"/>
          </a:xfrm>
          <a:prstGeom prst="rect">
            <a:avLst/>
          </a:prstGeom>
          <a:noFill/>
          <a:ln>
            <a:noFill/>
          </a:ln>
        </p:spPr>
      </p:sp>
      <p:sp>
        <p:nvSpPr>
          <p:cNvPr id="52" name="Google Shape;52;p4"/>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4"/>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55" name="Google Shape;55;p4"/>
          <p:cNvSpPr txBox="1">
            <a:spLocks noGrp="1"/>
          </p:cNvSpPr>
          <p:nvPr>
            <p:ph type="subTitle" idx="1"/>
          </p:nvPr>
        </p:nvSpPr>
        <p:spPr>
          <a:xfrm>
            <a:off x="1212850" y="4508500"/>
            <a:ext cx="5118000" cy="12798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lvl="1" algn="ctr" rtl="0">
              <a:lnSpc>
                <a:spcPct val="100000"/>
              </a:lnSpc>
              <a:spcBef>
                <a:spcPts val="200"/>
              </a:spcBef>
              <a:spcAft>
                <a:spcPts val="0"/>
              </a:spcAft>
              <a:buSzPts val="2400"/>
              <a:buNone/>
              <a:defRPr sz="2400"/>
            </a:lvl2pPr>
            <a:lvl3pPr lvl="2" algn="ctr" rtl="0">
              <a:lnSpc>
                <a:spcPct val="100000"/>
              </a:lnSpc>
              <a:spcBef>
                <a:spcPts val="400"/>
              </a:spcBef>
              <a:spcAft>
                <a:spcPts val="0"/>
              </a:spcAft>
              <a:buSzPts val="2400"/>
              <a:buNone/>
              <a:defRPr sz="2400"/>
            </a:lvl3pPr>
            <a:lvl4pPr lvl="3" algn="ctr" rtl="0">
              <a:lnSpc>
                <a:spcPct val="100000"/>
              </a:lnSpc>
              <a:spcBef>
                <a:spcPts val="400"/>
              </a:spcBef>
              <a:spcAft>
                <a:spcPts val="0"/>
              </a:spcAft>
              <a:buSzPts val="2000"/>
              <a:buNone/>
              <a:defRPr sz="2000"/>
            </a:lvl4pPr>
            <a:lvl5pPr lvl="4" algn="ctr" rtl="0">
              <a:lnSpc>
                <a:spcPct val="10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56" name="Google Shape;56;p4"/>
          <p:cNvSpPr txBox="1">
            <a:spLocks noGrp="1"/>
          </p:cNvSpPr>
          <p:nvPr>
            <p:ph type="ctrTitle"/>
          </p:nvPr>
        </p:nvSpPr>
        <p:spPr>
          <a:xfrm>
            <a:off x="1212850" y="2057400"/>
            <a:ext cx="5118000" cy="1929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004492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649834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282585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785217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950404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542863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219020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904077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195352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38331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1216548" y="2108201"/>
            <a:ext cx="10058400" cy="3760800"/>
          </a:xfrm>
          <a:prstGeom prst="rect">
            <a:avLst/>
          </a:prstGeom>
          <a:noFill/>
          <a:ln>
            <a:noFill/>
          </a:ln>
        </p:spPr>
        <p:txBody>
          <a:bodyPr spcFirstLastPara="1" wrap="square" lIns="0" tIns="45700" rIns="0" bIns="4570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60" name="Google Shape;60;p5"/>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5"/>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5"/>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1"/>
        </a:solidFill>
        <a:effectLst/>
      </p:bgPr>
    </p:bg>
    <p:spTree>
      <p:nvGrpSpPr>
        <p:cNvPr id="1" name="Shape 63"/>
        <p:cNvGrpSpPr/>
        <p:nvPr/>
      </p:nvGrpSpPr>
      <p:grpSpPr>
        <a:xfrm>
          <a:off x="0" y="0"/>
          <a:ext cx="0" cy="0"/>
          <a:chOff x="0" y="0"/>
          <a:chExt cx="0" cy="0"/>
        </a:xfrm>
      </p:grpSpPr>
      <p:sp>
        <p:nvSpPr>
          <p:cNvPr id="64" name="Google Shape;64;p6"/>
          <p:cNvSpPr/>
          <p:nvPr/>
        </p:nvSpPr>
        <p:spPr>
          <a:xfrm>
            <a:off x="7972121"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6"/>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6"/>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6"/>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68" name="Google Shape;68;p6"/>
          <p:cNvSpPr>
            <a:spLocks noGrp="1"/>
          </p:cNvSpPr>
          <p:nvPr>
            <p:ph type="pic" idx="2"/>
          </p:nvPr>
        </p:nvSpPr>
        <p:spPr>
          <a:xfrm>
            <a:off x="0" y="0"/>
            <a:ext cx="6312000" cy="6858000"/>
          </a:xfrm>
          <a:prstGeom prst="rect">
            <a:avLst/>
          </a:prstGeom>
          <a:noFill/>
          <a:ln>
            <a:noFill/>
          </a:ln>
        </p:spPr>
      </p:sp>
      <p:sp>
        <p:nvSpPr>
          <p:cNvPr id="69" name="Google Shape;69;p6"/>
          <p:cNvSpPr/>
          <p:nvPr/>
        </p:nvSpPr>
        <p:spPr>
          <a:xfrm>
            <a:off x="2451099" y="3568700"/>
            <a:ext cx="8721600" cy="2308200"/>
          </a:xfrm>
          <a:prstGeom prst="rect">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Google Shape;70;p6"/>
          <p:cNvSpPr txBox="1">
            <a:spLocks noGrp="1"/>
          </p:cNvSpPr>
          <p:nvPr>
            <p:ph type="title"/>
          </p:nvPr>
        </p:nvSpPr>
        <p:spPr>
          <a:xfrm>
            <a:off x="2641599" y="3746500"/>
            <a:ext cx="8331300" cy="1308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6"/>
          <p:cNvSpPr txBox="1">
            <a:spLocks noGrp="1"/>
          </p:cNvSpPr>
          <p:nvPr>
            <p:ph type="body" idx="1"/>
          </p:nvPr>
        </p:nvSpPr>
        <p:spPr>
          <a:xfrm>
            <a:off x="2641600" y="5219700"/>
            <a:ext cx="8331300" cy="586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marL="914400" lvl="1" indent="-228600" algn="l" rtl="0">
              <a:lnSpc>
                <a:spcPct val="100000"/>
              </a:lnSpc>
              <a:spcBef>
                <a:spcPts val="200"/>
              </a:spcBef>
              <a:spcAft>
                <a:spcPts val="0"/>
              </a:spcAft>
              <a:buSzPts val="1800"/>
              <a:buNone/>
              <a:defRPr sz="1800">
                <a:solidFill>
                  <a:srgbClr val="888888"/>
                </a:solidFill>
              </a:defRPr>
            </a:lvl2pPr>
            <a:lvl3pPr marL="1371600" lvl="2" indent="-228600" algn="l" rtl="0">
              <a:lnSpc>
                <a:spcPct val="100000"/>
              </a:lnSpc>
              <a:spcBef>
                <a:spcPts val="400"/>
              </a:spcBef>
              <a:spcAft>
                <a:spcPts val="0"/>
              </a:spcAft>
              <a:buSzPts val="1600"/>
              <a:buNone/>
              <a:defRPr sz="1600">
                <a:solidFill>
                  <a:srgbClr val="888888"/>
                </a:solidFill>
              </a:defRPr>
            </a:lvl3pPr>
            <a:lvl4pPr marL="1828800" lvl="3" indent="-228600" algn="l" rtl="0">
              <a:lnSpc>
                <a:spcPct val="100000"/>
              </a:lnSpc>
              <a:spcBef>
                <a:spcPts val="400"/>
              </a:spcBef>
              <a:spcAft>
                <a:spcPts val="0"/>
              </a:spcAft>
              <a:buSzPts val="1400"/>
              <a:buNone/>
              <a:defRPr sz="1400">
                <a:solidFill>
                  <a:srgbClr val="888888"/>
                </a:solidFill>
              </a:defRPr>
            </a:lvl4pPr>
            <a:lvl5pPr marL="2286000" lvl="4" indent="-228600" algn="l" rtl="0">
              <a:lnSpc>
                <a:spcPct val="10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72" name="Google Shape;72;p6"/>
          <p:cNvSpPr/>
          <p:nvPr/>
        </p:nvSpPr>
        <p:spPr>
          <a:xfrm>
            <a:off x="3752850" y="3469101"/>
            <a:ext cx="5118000" cy="125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Intestazione della sezione">
  <p:cSld name="1_Intestazione della sezione">
    <p:bg>
      <p:bgPr>
        <a:solidFill>
          <a:schemeClr val="lt1"/>
        </a:solidFill>
        <a:effectLst/>
      </p:bgPr>
    </p:bg>
    <p:spTree>
      <p:nvGrpSpPr>
        <p:cNvPr id="1" name="Shape 73"/>
        <p:cNvGrpSpPr/>
        <p:nvPr/>
      </p:nvGrpSpPr>
      <p:grpSpPr>
        <a:xfrm>
          <a:off x="0" y="0"/>
          <a:ext cx="0" cy="0"/>
          <a:chOff x="0" y="0"/>
          <a:chExt cx="0" cy="0"/>
        </a:xfrm>
      </p:grpSpPr>
      <p:sp>
        <p:nvSpPr>
          <p:cNvPr id="74" name="Google Shape;74;p7"/>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7"/>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7"/>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77" name="Google Shape;77;p7"/>
          <p:cNvSpPr>
            <a:spLocks noGrp="1"/>
          </p:cNvSpPr>
          <p:nvPr>
            <p:ph type="pic" idx="2"/>
          </p:nvPr>
        </p:nvSpPr>
        <p:spPr>
          <a:xfrm>
            <a:off x="0" y="0"/>
            <a:ext cx="12192000" cy="6858000"/>
          </a:xfrm>
          <a:prstGeom prst="rect">
            <a:avLst/>
          </a:prstGeom>
          <a:noFill/>
          <a:ln>
            <a:noFill/>
          </a:ln>
        </p:spPr>
      </p:sp>
      <p:sp>
        <p:nvSpPr>
          <p:cNvPr id="78" name="Google Shape;78;p7"/>
          <p:cNvSpPr/>
          <p:nvPr/>
        </p:nvSpPr>
        <p:spPr>
          <a:xfrm>
            <a:off x="1735138" y="3568700"/>
            <a:ext cx="8721600" cy="2308200"/>
          </a:xfrm>
          <a:prstGeom prst="rect">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9" name="Google Shape;79;p7"/>
          <p:cNvSpPr txBox="1">
            <a:spLocks noGrp="1"/>
          </p:cNvSpPr>
          <p:nvPr>
            <p:ph type="title"/>
          </p:nvPr>
        </p:nvSpPr>
        <p:spPr>
          <a:xfrm>
            <a:off x="1930399" y="3746500"/>
            <a:ext cx="8331300" cy="13080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7"/>
          <p:cNvSpPr txBox="1">
            <a:spLocks noGrp="1"/>
          </p:cNvSpPr>
          <p:nvPr>
            <p:ph type="body" idx="1"/>
          </p:nvPr>
        </p:nvSpPr>
        <p:spPr>
          <a:xfrm>
            <a:off x="1930400" y="5219700"/>
            <a:ext cx="8331300" cy="5868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marL="914400" lvl="1" indent="-228600" algn="l" rtl="0">
              <a:lnSpc>
                <a:spcPct val="100000"/>
              </a:lnSpc>
              <a:spcBef>
                <a:spcPts val="200"/>
              </a:spcBef>
              <a:spcAft>
                <a:spcPts val="0"/>
              </a:spcAft>
              <a:buSzPts val="1800"/>
              <a:buNone/>
              <a:defRPr sz="1800">
                <a:solidFill>
                  <a:srgbClr val="888888"/>
                </a:solidFill>
              </a:defRPr>
            </a:lvl2pPr>
            <a:lvl3pPr marL="1371600" lvl="2" indent="-228600" algn="l" rtl="0">
              <a:lnSpc>
                <a:spcPct val="100000"/>
              </a:lnSpc>
              <a:spcBef>
                <a:spcPts val="400"/>
              </a:spcBef>
              <a:spcAft>
                <a:spcPts val="0"/>
              </a:spcAft>
              <a:buSzPts val="1600"/>
              <a:buNone/>
              <a:defRPr sz="1600">
                <a:solidFill>
                  <a:srgbClr val="888888"/>
                </a:solidFill>
              </a:defRPr>
            </a:lvl3pPr>
            <a:lvl4pPr marL="1828800" lvl="3" indent="-228600" algn="l" rtl="0">
              <a:lnSpc>
                <a:spcPct val="100000"/>
              </a:lnSpc>
              <a:spcBef>
                <a:spcPts val="400"/>
              </a:spcBef>
              <a:spcAft>
                <a:spcPts val="0"/>
              </a:spcAft>
              <a:buSzPts val="1400"/>
              <a:buNone/>
              <a:defRPr sz="1400">
                <a:solidFill>
                  <a:srgbClr val="888888"/>
                </a:solidFill>
              </a:defRPr>
            </a:lvl4pPr>
            <a:lvl5pPr marL="2286000" lvl="4" indent="-228600" algn="l" rtl="0">
              <a:lnSpc>
                <a:spcPct val="10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81" name="Google Shape;81;p7"/>
          <p:cNvSpPr/>
          <p:nvPr/>
        </p:nvSpPr>
        <p:spPr>
          <a:xfrm>
            <a:off x="3536950" y="3469101"/>
            <a:ext cx="5118000" cy="125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8"/>
          <p:cNvSpPr txBox="1">
            <a:spLocks noGrp="1"/>
          </p:cNvSpPr>
          <p:nvPr>
            <p:ph type="body" idx="1"/>
          </p:nvPr>
        </p:nvSpPr>
        <p:spPr>
          <a:xfrm>
            <a:off x="1097280" y="2120900"/>
            <a:ext cx="4639800" cy="3748200"/>
          </a:xfrm>
          <a:prstGeom prst="rect">
            <a:avLst/>
          </a:prstGeom>
          <a:noFill/>
          <a:ln>
            <a:noFill/>
          </a:ln>
        </p:spPr>
        <p:txBody>
          <a:bodyPr spcFirstLastPara="1" wrap="square" lIns="0" tIns="45700" rIns="0" bIns="4570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85" name="Google Shape;85;p8"/>
          <p:cNvSpPr txBox="1">
            <a:spLocks noGrp="1"/>
          </p:cNvSpPr>
          <p:nvPr>
            <p:ph type="body" idx="2"/>
          </p:nvPr>
        </p:nvSpPr>
        <p:spPr>
          <a:xfrm>
            <a:off x="6515944" y="2120900"/>
            <a:ext cx="4639800" cy="3748200"/>
          </a:xfrm>
          <a:prstGeom prst="rect">
            <a:avLst/>
          </a:prstGeom>
          <a:noFill/>
          <a:ln>
            <a:noFill/>
          </a:ln>
        </p:spPr>
        <p:txBody>
          <a:bodyPr spcFirstLastPara="1" wrap="square" lIns="0" tIns="45700" rIns="0" bIns="4570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86" name="Google Shape;86;p8"/>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8"/>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8"/>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89"/>
        <p:cNvGrpSpPr/>
        <p:nvPr/>
      </p:nvGrpSpPr>
      <p:grpSpPr>
        <a:xfrm>
          <a:off x="0" y="0"/>
          <a:ext cx="0" cy="0"/>
          <a:chOff x="0" y="0"/>
          <a:chExt cx="0" cy="0"/>
        </a:xfrm>
      </p:grpSpPr>
      <p:sp>
        <p:nvSpPr>
          <p:cNvPr id="90" name="Google Shape;90;p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9"/>
          <p:cNvSpPr txBox="1">
            <a:spLocks noGrp="1"/>
          </p:cNvSpPr>
          <p:nvPr>
            <p:ph type="body" idx="1"/>
          </p:nvPr>
        </p:nvSpPr>
        <p:spPr>
          <a:xfrm>
            <a:off x="1097280" y="2057400"/>
            <a:ext cx="4639800" cy="7362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1200"/>
              </a:spcBef>
              <a:spcAft>
                <a:spcPts val="0"/>
              </a:spcAft>
              <a:buSzPts val="2400"/>
              <a:buNone/>
              <a:defRPr sz="2400" b="1" cap="none">
                <a:solidFill>
                  <a:schemeClr val="accent1"/>
                </a:solidFill>
              </a:defRPr>
            </a:lvl1pPr>
            <a:lvl2pPr marL="914400" lvl="1" indent="-228600" algn="l" rtl="0">
              <a:lnSpc>
                <a:spcPct val="100000"/>
              </a:lnSpc>
              <a:spcBef>
                <a:spcPts val="200"/>
              </a:spcBef>
              <a:spcAft>
                <a:spcPts val="0"/>
              </a:spcAft>
              <a:buSzPts val="2000"/>
              <a:buNone/>
              <a:defRPr sz="2000" b="1"/>
            </a:lvl2pPr>
            <a:lvl3pPr marL="1371600" lvl="2" indent="-228600" algn="l" rtl="0">
              <a:lnSpc>
                <a:spcPct val="100000"/>
              </a:lnSpc>
              <a:spcBef>
                <a:spcPts val="400"/>
              </a:spcBef>
              <a:spcAft>
                <a:spcPts val="0"/>
              </a:spcAft>
              <a:buSzPts val="1800"/>
              <a:buNone/>
              <a:defRPr sz="1800" b="1"/>
            </a:lvl3pPr>
            <a:lvl4pPr marL="1828800" lvl="3" indent="-228600" algn="l" rtl="0">
              <a:lnSpc>
                <a:spcPct val="100000"/>
              </a:lnSpc>
              <a:spcBef>
                <a:spcPts val="400"/>
              </a:spcBef>
              <a:spcAft>
                <a:spcPts val="0"/>
              </a:spcAft>
              <a:buSzPts val="1600"/>
              <a:buNone/>
              <a:defRPr sz="1600" b="1"/>
            </a:lvl4pPr>
            <a:lvl5pPr marL="2286000" lvl="4" indent="-228600" algn="l" rtl="0">
              <a:lnSpc>
                <a:spcPct val="10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92" name="Google Shape;92;p9"/>
          <p:cNvSpPr txBox="1">
            <a:spLocks noGrp="1"/>
          </p:cNvSpPr>
          <p:nvPr>
            <p:ph type="body" idx="2"/>
          </p:nvPr>
        </p:nvSpPr>
        <p:spPr>
          <a:xfrm>
            <a:off x="1186731" y="2958274"/>
            <a:ext cx="4639800" cy="2910900"/>
          </a:xfrm>
          <a:prstGeom prst="rect">
            <a:avLst/>
          </a:prstGeom>
          <a:noFill/>
          <a:ln>
            <a:noFill/>
          </a:ln>
        </p:spPr>
        <p:txBody>
          <a:bodyPr spcFirstLastPara="1" wrap="square" lIns="0" tIns="45700" rIns="0" bIns="4570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93" name="Google Shape;93;p9"/>
          <p:cNvSpPr txBox="1">
            <a:spLocks noGrp="1"/>
          </p:cNvSpPr>
          <p:nvPr>
            <p:ph type="body" idx="3"/>
          </p:nvPr>
        </p:nvSpPr>
        <p:spPr>
          <a:xfrm>
            <a:off x="6515944" y="2057400"/>
            <a:ext cx="4639800" cy="7362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1200"/>
              </a:spcBef>
              <a:spcAft>
                <a:spcPts val="0"/>
              </a:spcAft>
              <a:buSzPts val="2400"/>
              <a:buNone/>
              <a:defRPr sz="2400" b="1" cap="none">
                <a:solidFill>
                  <a:schemeClr val="accent1"/>
                </a:solidFill>
              </a:defRPr>
            </a:lvl1pPr>
            <a:lvl2pPr marL="914400" lvl="1" indent="-228600" algn="l" rtl="0">
              <a:lnSpc>
                <a:spcPct val="100000"/>
              </a:lnSpc>
              <a:spcBef>
                <a:spcPts val="200"/>
              </a:spcBef>
              <a:spcAft>
                <a:spcPts val="0"/>
              </a:spcAft>
              <a:buSzPts val="2000"/>
              <a:buNone/>
              <a:defRPr sz="2000" b="1"/>
            </a:lvl2pPr>
            <a:lvl3pPr marL="1371600" lvl="2" indent="-228600" algn="l" rtl="0">
              <a:lnSpc>
                <a:spcPct val="100000"/>
              </a:lnSpc>
              <a:spcBef>
                <a:spcPts val="400"/>
              </a:spcBef>
              <a:spcAft>
                <a:spcPts val="0"/>
              </a:spcAft>
              <a:buSzPts val="1800"/>
              <a:buNone/>
              <a:defRPr sz="1800" b="1"/>
            </a:lvl3pPr>
            <a:lvl4pPr marL="1828800" lvl="3" indent="-228600" algn="l" rtl="0">
              <a:lnSpc>
                <a:spcPct val="100000"/>
              </a:lnSpc>
              <a:spcBef>
                <a:spcPts val="400"/>
              </a:spcBef>
              <a:spcAft>
                <a:spcPts val="0"/>
              </a:spcAft>
              <a:buSzPts val="1600"/>
              <a:buNone/>
              <a:defRPr sz="1600" b="1"/>
            </a:lvl4pPr>
            <a:lvl5pPr marL="2286000" lvl="4" indent="-228600" algn="l" rtl="0">
              <a:lnSpc>
                <a:spcPct val="10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94" name="Google Shape;94;p9"/>
          <p:cNvSpPr txBox="1">
            <a:spLocks noGrp="1"/>
          </p:cNvSpPr>
          <p:nvPr>
            <p:ph type="body" idx="4"/>
          </p:nvPr>
        </p:nvSpPr>
        <p:spPr>
          <a:xfrm>
            <a:off x="6605395" y="2958273"/>
            <a:ext cx="4639800" cy="2910900"/>
          </a:xfrm>
          <a:prstGeom prst="rect">
            <a:avLst/>
          </a:prstGeom>
          <a:noFill/>
          <a:ln>
            <a:noFill/>
          </a:ln>
        </p:spPr>
        <p:txBody>
          <a:bodyPr spcFirstLastPara="1" wrap="square" lIns="0" tIns="45700" rIns="0" bIns="4570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95" name="Google Shape;95;p9"/>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9"/>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9"/>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10"/>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0"/>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spTree>
      <p:nvGrpSpPr>
        <p:cNvPr id="1" name="Shape 103"/>
        <p:cNvGrpSpPr/>
        <p:nvPr/>
      </p:nvGrpSpPr>
      <p:grpSpPr>
        <a:xfrm>
          <a:off x="0" y="0"/>
          <a:ext cx="0" cy="0"/>
          <a:chOff x="0" y="0"/>
          <a:chExt cx="0" cy="0"/>
        </a:xfrm>
      </p:grpSpPr>
      <p:sp>
        <p:nvSpPr>
          <p:cNvPr id="104" name="Google Shape;104;p11"/>
          <p:cNvSpPr/>
          <p:nvPr/>
        </p:nvSpPr>
        <p:spPr>
          <a:xfrm>
            <a:off x="74485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1"/>
          <p:cNvSpPr/>
          <p:nvPr/>
        </p:nvSpPr>
        <p:spPr>
          <a:xfrm>
            <a:off x="16" y="0"/>
            <a:ext cx="4654200" cy="586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txBox="1">
            <a:spLocks noGrp="1"/>
          </p:cNvSpPr>
          <p:nvPr>
            <p:ph type="title"/>
          </p:nvPr>
        </p:nvSpPr>
        <p:spPr>
          <a:xfrm>
            <a:off x="1092200" y="786383"/>
            <a:ext cx="3068700" cy="2094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11"/>
          <p:cNvSpPr txBox="1">
            <a:spLocks noGrp="1"/>
          </p:cNvSpPr>
          <p:nvPr>
            <p:ph type="body" idx="1"/>
          </p:nvPr>
        </p:nvSpPr>
        <p:spPr>
          <a:xfrm>
            <a:off x="5458984" y="812800"/>
            <a:ext cx="5713800" cy="4868700"/>
          </a:xfrm>
          <a:prstGeom prst="rect">
            <a:avLst/>
          </a:prstGeom>
          <a:noFill/>
          <a:ln>
            <a:noFill/>
          </a:ln>
        </p:spPr>
        <p:txBody>
          <a:bodyPr spcFirstLastPara="1" wrap="square" lIns="0" tIns="45700" rIns="0" bIns="45700" anchor="t" anchorCtr="0">
            <a:normAutofit/>
          </a:bodyPr>
          <a:lstStyle>
            <a:lvl1pPr marL="457200" lvl="0" indent="-342900" algn="l" rtl="0">
              <a:lnSpc>
                <a:spcPct val="100000"/>
              </a:lnSpc>
              <a:spcBef>
                <a:spcPts val="1200"/>
              </a:spcBef>
              <a:spcAft>
                <a:spcPts val="0"/>
              </a:spcAft>
              <a:buSzPts val="1800"/>
              <a:buChar char="▪"/>
              <a:defRPr/>
            </a:lvl1pPr>
            <a:lvl2pPr marL="914400" lvl="1" indent="-342900" algn="l" rtl="0">
              <a:lnSpc>
                <a:spcPct val="100000"/>
              </a:lnSpc>
              <a:spcBef>
                <a:spcPts val="200"/>
              </a:spcBef>
              <a:spcAft>
                <a:spcPts val="0"/>
              </a:spcAft>
              <a:buSzPts val="1800"/>
              <a:buChar char="▪"/>
              <a:defRPr/>
            </a:lvl2pPr>
            <a:lvl3pPr marL="1371600" lvl="2" indent="-342900" algn="l" rtl="0">
              <a:lnSpc>
                <a:spcPct val="100000"/>
              </a:lnSpc>
              <a:spcBef>
                <a:spcPts val="400"/>
              </a:spcBef>
              <a:spcAft>
                <a:spcPts val="0"/>
              </a:spcAft>
              <a:buSzPts val="1800"/>
              <a:buChar char="▪"/>
              <a:defRPr/>
            </a:lvl3pPr>
            <a:lvl4pPr marL="1828800" lvl="3" indent="-342900" algn="l" rtl="0">
              <a:lnSpc>
                <a:spcPct val="100000"/>
              </a:lnSpc>
              <a:spcBef>
                <a:spcPts val="400"/>
              </a:spcBef>
              <a:spcAft>
                <a:spcPts val="0"/>
              </a:spcAft>
              <a:buSzPts val="1800"/>
              <a:buChar char="▪"/>
              <a:defRPr/>
            </a:lvl4pPr>
            <a:lvl5pPr marL="2286000" lvl="4" indent="-342900" algn="l" rtl="0">
              <a:lnSpc>
                <a:spcPct val="10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8" name="Google Shape;108;p11"/>
          <p:cNvSpPr txBox="1">
            <a:spLocks noGrp="1"/>
          </p:cNvSpPr>
          <p:nvPr>
            <p:ph type="body" idx="2"/>
          </p:nvPr>
        </p:nvSpPr>
        <p:spPr>
          <a:xfrm>
            <a:off x="1092200" y="3043050"/>
            <a:ext cx="3068700" cy="2638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200"/>
              </a:spcBef>
              <a:spcAft>
                <a:spcPts val="0"/>
              </a:spcAft>
              <a:buSzPts val="1800"/>
              <a:buNone/>
              <a:defRPr sz="1800">
                <a:solidFill>
                  <a:srgbClr val="FFFFFF"/>
                </a:solidFill>
              </a:defRPr>
            </a:lvl1pPr>
            <a:lvl2pPr marL="914400" lvl="1" indent="-228600" algn="l" rtl="0">
              <a:lnSpc>
                <a:spcPct val="100000"/>
              </a:lnSpc>
              <a:spcBef>
                <a:spcPts val="200"/>
              </a:spcBef>
              <a:spcAft>
                <a:spcPts val="0"/>
              </a:spcAft>
              <a:buSzPts val="1200"/>
              <a:buNone/>
              <a:defRPr sz="1200"/>
            </a:lvl2pPr>
            <a:lvl3pPr marL="1371600" lvl="2" indent="-228600" algn="l" rtl="0">
              <a:lnSpc>
                <a:spcPct val="100000"/>
              </a:lnSpc>
              <a:spcBef>
                <a:spcPts val="400"/>
              </a:spcBef>
              <a:spcAft>
                <a:spcPts val="0"/>
              </a:spcAft>
              <a:buSzPts val="1000"/>
              <a:buNone/>
              <a:defRPr sz="1000"/>
            </a:lvl3pPr>
            <a:lvl4pPr marL="1828800" lvl="3" indent="-228600" algn="l" rtl="0">
              <a:lnSpc>
                <a:spcPct val="100000"/>
              </a:lnSpc>
              <a:spcBef>
                <a:spcPts val="400"/>
              </a:spcBef>
              <a:spcAft>
                <a:spcPts val="0"/>
              </a:spcAft>
              <a:buSzPts val="900"/>
              <a:buNone/>
              <a:defRPr sz="900"/>
            </a:lvl4pPr>
            <a:lvl5pPr marL="2286000" lvl="4" indent="-228600" algn="l" rtl="0">
              <a:lnSpc>
                <a:spcPct val="10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109" name="Google Shape;109;p11"/>
          <p:cNvSpPr/>
          <p:nvPr/>
        </p:nvSpPr>
        <p:spPr>
          <a:xfrm>
            <a:off x="0" y="1397000"/>
            <a:ext cx="1036200" cy="132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1"/>
          <p:cNvSpPr/>
          <p:nvPr/>
        </p:nvSpPr>
        <p:spPr>
          <a:xfrm>
            <a:off x="5458983" y="624142"/>
            <a:ext cx="5713800" cy="125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1"/>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1"/>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cxnSp>
        <p:nvCxnSpPr>
          <p:cNvPr id="113" name="Google Shape;113;p11"/>
          <p:cNvCxnSpPr/>
          <p:nvPr/>
        </p:nvCxnSpPr>
        <p:spPr>
          <a:xfrm rot="10800000">
            <a:off x="1092238" y="6446838"/>
            <a:ext cx="1643400" cy="0"/>
          </a:xfrm>
          <a:prstGeom prst="straightConnector1">
            <a:avLst/>
          </a:prstGeom>
          <a:noFill/>
          <a:ln w="28575" cap="flat" cmpd="sng">
            <a:solidFill>
              <a:schemeClr val="dk2"/>
            </a:solidFill>
            <a:prstDash val="solid"/>
            <a:round/>
            <a:headEnd type="none" w="sm" len="sm"/>
            <a:tailEnd type="none" w="sm" len="sm"/>
          </a:ln>
        </p:spPr>
      </p:cxnSp>
      <p:cxnSp>
        <p:nvCxnSpPr>
          <p:cNvPr id="114" name="Google Shape;114;p11"/>
          <p:cNvCxnSpPr/>
          <p:nvPr/>
        </p:nvCxnSpPr>
        <p:spPr>
          <a:xfrm rot="10800000">
            <a:off x="8420062" y="6429376"/>
            <a:ext cx="1000500" cy="0"/>
          </a:xfrm>
          <a:prstGeom prst="straightConnector1">
            <a:avLst/>
          </a:prstGeom>
          <a:noFill/>
          <a:ln w="28575" cap="flat" cmpd="sng">
            <a:solidFill>
              <a:schemeClr val="lt2"/>
            </a:solidFill>
            <a:prstDash val="solid"/>
            <a:round/>
            <a:headEnd type="none" w="sm" len="sm"/>
            <a:tailEnd type="none" w="sm" len="sm"/>
          </a:ln>
        </p:spPr>
      </p:cxnSp>
      <p:cxnSp>
        <p:nvCxnSpPr>
          <p:cNvPr id="115" name="Google Shape;115;p11"/>
          <p:cNvCxnSpPr/>
          <p:nvPr/>
        </p:nvCxnSpPr>
        <p:spPr>
          <a:xfrm rot="10800000">
            <a:off x="10765533" y="6446888"/>
            <a:ext cx="407400" cy="6300"/>
          </a:xfrm>
          <a:prstGeom prst="straightConnector1">
            <a:avLst/>
          </a:prstGeom>
          <a:noFill/>
          <a:ln w="28575" cap="flat" cmpd="sng">
            <a:solidFill>
              <a:schemeClr val="lt2"/>
            </a:solidFill>
            <a:prstDash val="solid"/>
            <a:round/>
            <a:headEnd type="none" w="sm" len="sm"/>
            <a:tailEnd type="none" w="sm" len="sm"/>
          </a:ln>
        </p:spPr>
      </p:cxnSp>
      <p:sp>
        <p:nvSpPr>
          <p:cNvPr id="116" name="Google Shape;116;p11"/>
          <p:cNvSpPr txBox="1"/>
          <p:nvPr/>
        </p:nvSpPr>
        <p:spPr>
          <a:xfrm>
            <a:off x="216130" y="6446838"/>
            <a:ext cx="4846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900" b="0" i="0" u="none" strike="noStrike" cap="none">
                <a:solidFill>
                  <a:srgbClr val="3F3F3F"/>
                </a:solidFill>
                <a:latin typeface="Calibri"/>
                <a:ea typeface="Calibri"/>
                <a:cs typeface="Calibri"/>
                <a:sym typeface="Calibri"/>
              </a:rPr>
              <a:t>DIRETTORI DEL CORSO – M. DE LUCA – M.A. ZAPPA</a:t>
            </a:r>
            <a:endParaRPr sz="900" b="0" i="0" u="none" strike="noStrike" cap="none">
              <a:solidFill>
                <a:srgbClr val="3F3F3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1"/>
          <p:cNvSpPr/>
          <p:nvPr/>
        </p:nvSpPr>
        <p:spPr>
          <a:xfrm>
            <a:off x="4667250" y="0"/>
            <a:ext cx="2857500" cy="6858000"/>
          </a:xfrm>
          <a:prstGeom prst="parallelogram">
            <a:avLst>
              <a:gd name="adj" fmla="val 0"/>
            </a:avLst>
          </a:prstGeom>
          <a:solidFill>
            <a:srgbClr val="F2F2F2">
              <a:alpha val="3019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 name="Google Shape;32;p1"/>
          <p:cNvSpPr txBox="1">
            <a:spLocks noGrp="1"/>
          </p:cNvSpPr>
          <p:nvPr>
            <p:ph type="body" idx="1"/>
          </p:nvPr>
        </p:nvSpPr>
        <p:spPr>
          <a:xfrm>
            <a:off x="1216548" y="2108201"/>
            <a:ext cx="10058400" cy="3760800"/>
          </a:xfrm>
          <a:prstGeom prst="rect">
            <a:avLst/>
          </a:prstGeom>
          <a:noFill/>
          <a:ln>
            <a:noFill/>
          </a:ln>
        </p:spPr>
        <p:txBody>
          <a:bodyPr spcFirstLastPara="1" wrap="square" lIns="0" tIns="45700" rIns="0" bIns="45700" anchor="t" anchorCtr="0">
            <a:normAutofit/>
          </a:bodyPr>
          <a:lstStyle>
            <a:lvl1pPr marL="457200" marR="0" lvl="0" indent="-35560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L="914400" marR="0" lvl="1" indent="-342900"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3" name="Google Shape;33;p1"/>
          <p:cNvSpPr txBox="1">
            <a:spLocks noGrp="1"/>
          </p:cNvSpPr>
          <p:nvPr>
            <p:ph type="dt" idx="10"/>
          </p:nvPr>
        </p:nvSpPr>
        <p:spPr>
          <a:xfrm>
            <a:off x="6834126" y="6446838"/>
            <a:ext cx="25848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
          <p:cNvSpPr txBox="1">
            <a:spLocks noGrp="1"/>
          </p:cNvSpPr>
          <p:nvPr>
            <p:ph type="ftr" idx="11"/>
          </p:nvPr>
        </p:nvSpPr>
        <p:spPr>
          <a:xfrm>
            <a:off x="1097279" y="6446838"/>
            <a:ext cx="4846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
          <p:cNvSpPr txBox="1">
            <a:spLocks noGrp="1"/>
          </p:cNvSpPr>
          <p:nvPr>
            <p:ph type="sldNum" idx="12"/>
          </p:nvPr>
        </p:nvSpPr>
        <p:spPr>
          <a:xfrm>
            <a:off x="10375670" y="6446838"/>
            <a:ext cx="780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36" name="Google Shape;36;p1"/>
          <p:cNvSpPr/>
          <p:nvPr/>
        </p:nvSpPr>
        <p:spPr>
          <a:xfrm>
            <a:off x="0" y="1011981"/>
            <a:ext cx="10362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976360692"/>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p.cerro@asl2.liguria.it" TargetMode="External"/><Relationship Id="rId2" Type="http://schemas.openxmlformats.org/officeDocument/2006/relationships/hyperlink" Target="mailto:pierfabriziocerro@gmail.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a:spLocks noGrp="1"/>
          </p:cNvSpPr>
          <p:nvPr>
            <p:ph type="ctrTitle"/>
          </p:nvPr>
        </p:nvSpPr>
        <p:spPr>
          <a:xfrm>
            <a:off x="6595844" y="489857"/>
            <a:ext cx="4526400" cy="349649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74D81"/>
              </a:buClr>
              <a:buSzPts val="6000"/>
              <a:buFont typeface="Calibri"/>
              <a:buNone/>
            </a:pPr>
            <a:r>
              <a:rPr lang="it-IT" dirty="0"/>
              <a:t>Obesità e                                Stigma</a:t>
            </a:r>
            <a:endParaRPr dirty="0"/>
          </a:p>
        </p:txBody>
      </p:sp>
      <p:sp>
        <p:nvSpPr>
          <p:cNvPr id="206" name="Google Shape;206;p22"/>
          <p:cNvSpPr txBox="1">
            <a:spLocks noGrp="1"/>
          </p:cNvSpPr>
          <p:nvPr>
            <p:ph type="subTitle" idx="1"/>
          </p:nvPr>
        </p:nvSpPr>
        <p:spPr>
          <a:xfrm>
            <a:off x="6632171" y="4508500"/>
            <a:ext cx="4526400" cy="12798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ts val="2800"/>
              <a:buNone/>
            </a:pPr>
            <a:r>
              <a:rPr lang="it-IT" dirty="0"/>
              <a:t>Pier Fabrizio Cerro</a:t>
            </a:r>
          </a:p>
          <a:p>
            <a:pPr marL="0" lvl="0" indent="0" algn="l" rtl="0">
              <a:lnSpc>
                <a:spcPct val="100000"/>
              </a:lnSpc>
              <a:spcBef>
                <a:spcPts val="0"/>
              </a:spcBef>
              <a:spcAft>
                <a:spcPts val="0"/>
              </a:spcAft>
              <a:buSzPts val="2800"/>
              <a:buNone/>
            </a:pPr>
            <a:r>
              <a:rPr lang="it-IT" dirty="0"/>
              <a:t>Medico psichiatra</a:t>
            </a:r>
          </a:p>
          <a:p>
            <a:pPr marL="0" lvl="0" indent="0" algn="l" rtl="0">
              <a:lnSpc>
                <a:spcPct val="100000"/>
              </a:lnSpc>
              <a:spcBef>
                <a:spcPts val="0"/>
              </a:spcBef>
              <a:spcAft>
                <a:spcPts val="0"/>
              </a:spcAft>
              <a:buSzPts val="2800"/>
              <a:buNone/>
            </a:pPr>
            <a:r>
              <a:rPr lang="it-IT" dirty="0"/>
              <a:t>Direttore S.C. </a:t>
            </a:r>
            <a:r>
              <a:rPr lang="it-IT" dirty="0" err="1"/>
              <a:t>Spcr</a:t>
            </a:r>
            <a:r>
              <a:rPr lang="it-IT" dirty="0"/>
              <a:t>-Cda ATS 2 Liguria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a:t>                           Obesità e Mass media</a:t>
            </a:r>
            <a:endParaRPr/>
          </a:p>
        </p:txBody>
      </p:sp>
      <p:sp>
        <p:nvSpPr>
          <p:cNvPr id="182" name="Google Shape;182;p3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83" name="Google Shape;183;p33"/>
          <p:cNvPicPr preferRelativeResize="0"/>
          <p:nvPr/>
        </p:nvPicPr>
        <p:blipFill>
          <a:blip r:embed="rId3">
            <a:alphaModFix/>
          </a:blip>
          <a:stretch>
            <a:fillRect/>
          </a:stretch>
        </p:blipFill>
        <p:spPr>
          <a:xfrm>
            <a:off x="2176500" y="1969718"/>
            <a:ext cx="2463800" cy="3289300"/>
          </a:xfrm>
          <a:prstGeom prst="rect">
            <a:avLst/>
          </a:prstGeom>
          <a:noFill/>
          <a:ln>
            <a:noFill/>
          </a:ln>
        </p:spPr>
      </p:pic>
      <p:pic>
        <p:nvPicPr>
          <p:cNvPr id="184" name="Google Shape;184;p33"/>
          <p:cNvPicPr preferRelativeResize="0"/>
          <p:nvPr/>
        </p:nvPicPr>
        <p:blipFill>
          <a:blip r:embed="rId4">
            <a:alphaModFix/>
          </a:blip>
          <a:stretch>
            <a:fillRect/>
          </a:stretch>
        </p:blipFill>
        <p:spPr>
          <a:xfrm>
            <a:off x="7570600" y="2832285"/>
            <a:ext cx="2387600" cy="341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a:t>Lo stigma di chi se ne prende cura</a:t>
            </a:r>
            <a:endParaRPr/>
          </a:p>
        </p:txBody>
      </p:sp>
      <p:sp>
        <p:nvSpPr>
          <p:cNvPr id="190" name="Google Shape;190;p3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91" name="Google Shape;191;p34"/>
          <p:cNvPicPr preferRelativeResize="0"/>
          <p:nvPr/>
        </p:nvPicPr>
        <p:blipFill>
          <a:blip r:embed="rId3">
            <a:alphaModFix/>
          </a:blip>
          <a:stretch>
            <a:fillRect/>
          </a:stretch>
        </p:blipFill>
        <p:spPr>
          <a:xfrm>
            <a:off x="6637633" y="3429000"/>
            <a:ext cx="3810000" cy="2133600"/>
          </a:xfrm>
          <a:prstGeom prst="rect">
            <a:avLst/>
          </a:prstGeom>
          <a:noFill/>
          <a:ln>
            <a:noFill/>
          </a:ln>
        </p:spPr>
      </p:pic>
      <p:pic>
        <p:nvPicPr>
          <p:cNvPr id="192" name="Google Shape;192;p34"/>
          <p:cNvPicPr preferRelativeResize="0"/>
          <p:nvPr/>
        </p:nvPicPr>
        <p:blipFill>
          <a:blip r:embed="rId4">
            <a:alphaModFix/>
          </a:blip>
          <a:stretch>
            <a:fillRect/>
          </a:stretch>
        </p:blipFill>
        <p:spPr>
          <a:xfrm>
            <a:off x="1076400" y="2362200"/>
            <a:ext cx="3810000" cy="213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a:t>Sessualità</a:t>
            </a:r>
            <a:endParaRPr/>
          </a:p>
        </p:txBody>
      </p:sp>
      <p:sp>
        <p:nvSpPr>
          <p:cNvPr id="198" name="Google Shape;198;p3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99" name="Google Shape;199;p35"/>
          <p:cNvPicPr preferRelativeResize="0"/>
          <p:nvPr/>
        </p:nvPicPr>
        <p:blipFill>
          <a:blip r:embed="rId3">
            <a:alphaModFix/>
          </a:blip>
          <a:stretch>
            <a:fillRect/>
          </a:stretch>
        </p:blipFill>
        <p:spPr>
          <a:xfrm>
            <a:off x="4044951" y="2438400"/>
            <a:ext cx="4102100" cy="198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a:t>Voyeurismo , foodporn e mukbang</a:t>
            </a:r>
            <a:endParaRPr/>
          </a:p>
        </p:txBody>
      </p:sp>
      <p:sp>
        <p:nvSpPr>
          <p:cNvPr id="205" name="Google Shape;205;p3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206" name="Google Shape;206;p36"/>
          <p:cNvPicPr preferRelativeResize="0"/>
          <p:nvPr/>
        </p:nvPicPr>
        <p:blipFill>
          <a:blip r:embed="rId3">
            <a:alphaModFix/>
          </a:blip>
          <a:stretch>
            <a:fillRect/>
          </a:stretch>
        </p:blipFill>
        <p:spPr>
          <a:xfrm>
            <a:off x="6285467" y="3214833"/>
            <a:ext cx="3810000" cy="2133600"/>
          </a:xfrm>
          <a:prstGeom prst="rect">
            <a:avLst/>
          </a:prstGeom>
          <a:noFill/>
          <a:ln>
            <a:noFill/>
          </a:ln>
        </p:spPr>
      </p:pic>
      <p:pic>
        <p:nvPicPr>
          <p:cNvPr id="207" name="Google Shape;207;p36"/>
          <p:cNvPicPr preferRelativeResize="0"/>
          <p:nvPr/>
        </p:nvPicPr>
        <p:blipFill>
          <a:blip r:embed="rId4">
            <a:alphaModFix/>
          </a:blip>
          <a:stretch>
            <a:fillRect/>
          </a:stretch>
        </p:blipFill>
        <p:spPr>
          <a:xfrm>
            <a:off x="1551100" y="1699585"/>
            <a:ext cx="2565400" cy="316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endParaRPr/>
          </a:p>
        </p:txBody>
      </p:sp>
      <p:sp>
        <p:nvSpPr>
          <p:cNvPr id="213" name="Google Shape;213;p3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it" sz="2667" b="1"/>
              <a:t>Body positivity</a:t>
            </a:r>
            <a:endParaRPr sz="2667" b="1"/>
          </a:p>
          <a:p>
            <a:pPr marL="0" indent="0">
              <a:spcBef>
                <a:spcPts val="1600"/>
              </a:spcBef>
              <a:buNone/>
            </a:pPr>
            <a:r>
              <a:rPr lang="it" sz="2667" b="1"/>
              <a:t>Tra opportunità e forse possibili rischi</a:t>
            </a:r>
            <a:endParaRPr sz="2667" b="1"/>
          </a:p>
          <a:p>
            <a:pPr marL="0" indent="0">
              <a:spcBef>
                <a:spcPts val="1600"/>
              </a:spcBef>
              <a:buNone/>
            </a:pPr>
            <a:endParaRPr sz="2667" b="1"/>
          </a:p>
          <a:p>
            <a:pPr marL="0" indent="0">
              <a:spcBef>
                <a:spcPts val="1600"/>
              </a:spcBef>
              <a:buNone/>
            </a:pPr>
            <a:r>
              <a:rPr lang="it" sz="2667" b="1"/>
              <a:t>Body neutrality</a:t>
            </a:r>
            <a:endParaRPr sz="2667" b="1"/>
          </a:p>
          <a:p>
            <a:pPr marL="0" indent="0">
              <a:spcBef>
                <a:spcPts val="1600"/>
              </a:spcBef>
              <a:spcAft>
                <a:spcPts val="1600"/>
              </a:spcAft>
              <a:buNone/>
            </a:pPr>
            <a:endParaRPr/>
          </a:p>
        </p:txBody>
      </p:sp>
      <p:pic>
        <p:nvPicPr>
          <p:cNvPr id="214" name="Google Shape;214;p37"/>
          <p:cNvPicPr preferRelativeResize="0"/>
          <p:nvPr/>
        </p:nvPicPr>
        <p:blipFill>
          <a:blip r:embed="rId3">
            <a:alphaModFix/>
          </a:blip>
          <a:stretch>
            <a:fillRect/>
          </a:stretch>
        </p:blipFill>
        <p:spPr>
          <a:xfrm>
            <a:off x="6722218" y="3428985"/>
            <a:ext cx="3492500" cy="2324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dirty="0"/>
              <a:t>                                       Interventi possibili</a:t>
            </a:r>
            <a:endParaRPr dirty="0"/>
          </a:p>
        </p:txBody>
      </p:sp>
      <p:sp>
        <p:nvSpPr>
          <p:cNvPr id="176" name="Google Shape;176;p3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a:buAutoNum type="arabicParenR"/>
            </a:pPr>
            <a:r>
              <a:rPr lang="it" dirty="0"/>
              <a:t>Adozione di normative perchè l’obesità sia definita come malattia cronica con costi economici e sociali elevati e una definizione degli specialisti che se ne devono occupare</a:t>
            </a:r>
            <a:endParaRPr dirty="0"/>
          </a:p>
          <a:p>
            <a:pPr>
              <a:buAutoNum type="arabicParenR"/>
            </a:pPr>
            <a:r>
              <a:rPr lang="it-IT" dirty="0"/>
              <a:t>M</a:t>
            </a:r>
            <a:r>
              <a:rPr lang="it" dirty="0"/>
              <a:t>antenimento stabile nei LEA</a:t>
            </a:r>
            <a:endParaRPr dirty="0"/>
          </a:p>
          <a:p>
            <a:pPr>
              <a:buAutoNum type="arabicParenR"/>
            </a:pPr>
            <a:r>
              <a:rPr lang="it" dirty="0"/>
              <a:t>Conoscenza e formazione professionisti a tutti i livelli</a:t>
            </a:r>
            <a:endParaRPr dirty="0"/>
          </a:p>
          <a:p>
            <a:pPr>
              <a:buAutoNum type="arabicParenR"/>
            </a:pPr>
            <a:r>
              <a:rPr lang="it" dirty="0"/>
              <a:t>Creazione e implementazione strutture specialistiche multidisciplinari</a:t>
            </a:r>
          </a:p>
          <a:p>
            <a:pPr>
              <a:buAutoNum type="arabicParenR"/>
            </a:pPr>
            <a:r>
              <a:rPr lang="it" dirty="0"/>
              <a:t>Diffusione di una cultura dell’accettazione, del non giudizio e dell’integrazione</a:t>
            </a:r>
          </a:p>
          <a:p>
            <a:pPr>
              <a:buAutoNum type="arabicParenR"/>
            </a:pPr>
            <a:r>
              <a:rPr lang="it" dirty="0"/>
              <a:t>Diffusione di una cultura della consapevolezza della complessità</a:t>
            </a:r>
            <a:endParaRPr dirty="0"/>
          </a:p>
        </p:txBody>
      </p:sp>
      <p:pic>
        <p:nvPicPr>
          <p:cNvPr id="2050" name="Picture 2" descr="Sentire la complessità – Complexity Institute">
            <a:extLst>
              <a:ext uri="{FF2B5EF4-FFF2-40B4-BE49-F238E27FC236}">
                <a16:creationId xmlns:a16="http://schemas.microsoft.com/office/drawing/2014/main" id="{F8813DD6-44D3-440B-9AA8-14B1E81EF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352" y="4376024"/>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multidisciplinarietà in ambito oncologico. Ecco perché funziona. - APEO  - Associazione Professionale di Estetica Oncologica">
            <a:extLst>
              <a:ext uri="{FF2B5EF4-FFF2-40B4-BE49-F238E27FC236}">
                <a16:creationId xmlns:a16="http://schemas.microsoft.com/office/drawing/2014/main" id="{3E97C02B-44BD-4125-8F2F-AB8DA3EB5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622" y="4255920"/>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4"/>
          <p:cNvSpPr txBox="1">
            <a:spLocks noGrp="1"/>
          </p:cNvSpPr>
          <p:nvPr>
            <p:ph type="ctrTitle"/>
          </p:nvPr>
        </p:nvSpPr>
        <p:spPr>
          <a:xfrm>
            <a:off x="6629400" y="758952"/>
            <a:ext cx="4526400" cy="3227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74D81"/>
              </a:buClr>
              <a:buSzPts val="6000"/>
              <a:buFont typeface="Calibri"/>
              <a:buNone/>
            </a:pPr>
            <a:r>
              <a:rPr lang="it-IT" dirty="0"/>
              <a:t>Grazie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73C67-7512-4174-8386-944042863532}"/>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42BAC55B-5038-4DAD-BBF9-F39B0CC81B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r>
              <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rPr>
              <a:t>Pier Fabrizio Cerro</a:t>
            </a:r>
          </a:p>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r>
              <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rPr>
              <a:t>Medico psichiatra</a:t>
            </a:r>
          </a:p>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r>
              <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rPr>
              <a:t>Direttore S.C. </a:t>
            </a:r>
            <a:r>
              <a:rPr kumimoji="0" lang="it-IT" sz="2200" b="1" i="0" u="none" strike="noStrike" kern="0" cap="none" spc="0" normalizeH="0" baseline="0" noProof="0" dirty="0" err="1">
                <a:ln>
                  <a:noFill/>
                </a:ln>
                <a:solidFill>
                  <a:srgbClr val="738AC3"/>
                </a:solidFill>
                <a:effectLst/>
                <a:uLnTx/>
                <a:uFillTx/>
                <a:latin typeface="Calibri"/>
                <a:ea typeface="Calibri"/>
                <a:cs typeface="Calibri"/>
                <a:sym typeface="Calibri"/>
              </a:rPr>
              <a:t>Spcr</a:t>
            </a:r>
            <a:r>
              <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rPr>
              <a:t>-Cda ATS 2 Liguria</a:t>
            </a:r>
          </a:p>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r>
              <a:rPr lang="it-IT" sz="2200" b="1" dirty="0">
                <a:solidFill>
                  <a:srgbClr val="738AC3"/>
                </a:solidFill>
              </a:rPr>
              <a:t>Centro Regionale Disturbi dell’Alimentazione Pietra Ligure (SV)</a:t>
            </a:r>
          </a:p>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endPar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r>
              <a:rPr lang="it-IT" sz="2200" b="1" dirty="0">
                <a:solidFill>
                  <a:srgbClr val="738AC3"/>
                </a:solidFill>
              </a:rPr>
              <a:t> </a:t>
            </a:r>
            <a:r>
              <a:rPr lang="it-IT" sz="2200" b="1" dirty="0">
                <a:solidFill>
                  <a:srgbClr val="738AC3"/>
                </a:solidFill>
                <a:hlinkClick r:id="rId2"/>
              </a:rPr>
              <a:t>pierfabriziocerro@gmail.com</a:t>
            </a:r>
            <a:endParaRPr lang="it-IT" sz="2200" b="1" dirty="0">
              <a:solidFill>
                <a:srgbClr val="738AC3"/>
              </a:solidFill>
            </a:endParaRPr>
          </a:p>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r>
              <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hlinkClick r:id="rId3"/>
              </a:rPr>
              <a:t>p.cerro@asl2.liguria.it</a:t>
            </a:r>
            <a:endPar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A66AC"/>
              </a:buClr>
              <a:buSzPts val="2800"/>
              <a:buFont typeface="Noto Sans Symbols"/>
              <a:buNone/>
              <a:tabLst/>
              <a:defRPr/>
            </a:pPr>
            <a:r>
              <a:rPr lang="it-IT" sz="2200" b="1" dirty="0">
                <a:solidFill>
                  <a:srgbClr val="738AC3"/>
                </a:solidFill>
              </a:rPr>
              <a:t>Pier.fabrizio.cerro@edu.unige.it</a:t>
            </a:r>
            <a:endParaRPr kumimoji="0" lang="it-IT" sz="2200" b="1" i="0" u="none" strike="noStrike" kern="0" cap="none" spc="0" normalizeH="0" baseline="0" noProof="0" dirty="0">
              <a:ln>
                <a:noFill/>
              </a:ln>
              <a:solidFill>
                <a:srgbClr val="738AC3"/>
              </a:solidFill>
              <a:effectLst/>
              <a:uLnTx/>
              <a:uFillTx/>
              <a:latin typeface="Calibri"/>
              <a:ea typeface="Calibri"/>
              <a:cs typeface="Calibri"/>
              <a:sym typeface="Calibri"/>
            </a:endParaRPr>
          </a:p>
          <a:p>
            <a:endParaRPr lang="it-IT" dirty="0"/>
          </a:p>
        </p:txBody>
      </p:sp>
    </p:spTree>
    <p:extLst>
      <p:ext uri="{BB962C8B-B14F-4D97-AF65-F5344CB8AC3E}">
        <p14:creationId xmlns:p14="http://schemas.microsoft.com/office/powerpoint/2010/main" val="125956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a:t>                                       STIGMA</a:t>
            </a:r>
            <a:endParaRPr/>
          </a:p>
        </p:txBody>
      </p:sp>
      <p:sp>
        <p:nvSpPr>
          <p:cNvPr id="61" name="Google Shape;61;p14"/>
          <p:cNvSpPr txBox="1">
            <a:spLocks noGrp="1"/>
          </p:cNvSpPr>
          <p:nvPr>
            <p:ph type="body" idx="1"/>
          </p:nvPr>
        </p:nvSpPr>
        <p:spPr>
          <a:xfrm>
            <a:off x="415599" y="1608822"/>
            <a:ext cx="11360800" cy="5080735"/>
          </a:xfrm>
          <a:prstGeom prst="rect">
            <a:avLst/>
          </a:prstGeom>
        </p:spPr>
        <p:txBody>
          <a:bodyPr spcFirstLastPara="1" wrap="square" lIns="121900" tIns="121900" rIns="121900" bIns="121900" anchor="t" anchorCtr="0">
            <a:normAutofit/>
          </a:bodyPr>
          <a:lstStyle/>
          <a:p>
            <a:pPr marL="0" indent="0">
              <a:buNone/>
            </a:pPr>
            <a:r>
              <a:rPr lang="it" sz="2533" b="1" dirty="0"/>
              <a:t>• Lo stigma è un processo complesso </a:t>
            </a:r>
            <a:endParaRPr sz="2533" b="1" dirty="0"/>
          </a:p>
          <a:p>
            <a:pPr marL="0" indent="0">
              <a:spcBef>
                <a:spcPts val="1600"/>
              </a:spcBef>
              <a:buNone/>
            </a:pPr>
            <a:r>
              <a:rPr lang="it" sz="2800" dirty="0"/>
              <a:t> Erving Goffman (2018) ha definito lo stigma come un attributo profondamente screditante </a:t>
            </a:r>
            <a:endParaRPr sz="2800" dirty="0"/>
          </a:p>
          <a:p>
            <a:pPr marL="0" indent="0">
              <a:spcBef>
                <a:spcPts val="1600"/>
              </a:spcBef>
              <a:buNone/>
            </a:pPr>
            <a:r>
              <a:rPr lang="it" sz="2800" dirty="0"/>
              <a:t> Lo stigma contraddistingue una persona come diversa dalle altre e scredita  ampiamente la sua</a:t>
            </a:r>
            <a:r>
              <a:rPr lang="it" sz="2800" b="1" dirty="0">
                <a:solidFill>
                  <a:srgbClr val="0000FF"/>
                </a:solidFill>
              </a:rPr>
              <a:t> identità.</a:t>
            </a:r>
            <a:r>
              <a:rPr lang="it" sz="2800" b="1" dirty="0"/>
              <a:t> </a:t>
            </a:r>
            <a:endParaRPr sz="2800" b="1" dirty="0"/>
          </a:p>
          <a:p>
            <a:pPr marL="0" indent="0">
              <a:spcBef>
                <a:spcPts val="1600"/>
              </a:spcBef>
              <a:spcAft>
                <a:spcPts val="1600"/>
              </a:spcAft>
              <a:buNone/>
            </a:pPr>
            <a:r>
              <a:rPr lang="it" b="1" dirty="0"/>
              <a:t>• Stereotipi – pregiudizi - discriminazione</a:t>
            </a:r>
            <a:endParaRPr b="1" dirty="0"/>
          </a:p>
        </p:txBody>
      </p:sp>
      <p:pic>
        <p:nvPicPr>
          <p:cNvPr id="62" name="Google Shape;62;p14"/>
          <p:cNvPicPr preferRelativeResize="0"/>
          <p:nvPr/>
        </p:nvPicPr>
        <p:blipFill>
          <a:blip r:embed="rId3">
            <a:alphaModFix/>
          </a:blip>
          <a:stretch>
            <a:fillRect/>
          </a:stretch>
        </p:blipFill>
        <p:spPr>
          <a:xfrm>
            <a:off x="7833685" y="4491667"/>
            <a:ext cx="3086100" cy="2286000"/>
          </a:xfrm>
          <a:prstGeom prst="rect">
            <a:avLst/>
          </a:prstGeom>
          <a:noFill/>
          <a:ln>
            <a:noFill/>
          </a:ln>
        </p:spPr>
      </p:pic>
      <p:sp>
        <p:nvSpPr>
          <p:cNvPr id="2" name="AutoShape 2" descr="Stigma. Note sulla gestione dell'identità degradata">
            <a:extLst>
              <a:ext uri="{FF2B5EF4-FFF2-40B4-BE49-F238E27FC236}">
                <a16:creationId xmlns:a16="http://schemas.microsoft.com/office/drawing/2014/main" id="{AB48DDBD-79E0-4B8B-BE3A-6F2A5742AA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Stigma. Note sulla gestione dell&amp;#39;identità degradata">
            <a:extLst>
              <a:ext uri="{FF2B5EF4-FFF2-40B4-BE49-F238E27FC236}">
                <a16:creationId xmlns:a16="http://schemas.microsoft.com/office/drawing/2014/main" id="{CE386D17-5232-42F2-8302-E48C0955A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641" y="0"/>
            <a:ext cx="1363579" cy="1608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6"/>
          <p:cNvSpPr txBox="1">
            <a:spLocks noGrp="1"/>
          </p:cNvSpPr>
          <p:nvPr>
            <p:ph type="body" idx="1"/>
          </p:nvPr>
        </p:nvSpPr>
        <p:spPr>
          <a:xfrm>
            <a:off x="415600" y="994611"/>
            <a:ext cx="11360800" cy="5097222"/>
          </a:xfrm>
          <a:prstGeom prst="rect">
            <a:avLst/>
          </a:prstGeom>
        </p:spPr>
        <p:txBody>
          <a:bodyPr spcFirstLastPara="1" wrap="square" lIns="121900" tIns="121900" rIns="121900" bIns="121900" anchor="t" anchorCtr="0">
            <a:normAutofit fontScale="25000" lnSpcReduction="20000"/>
          </a:bodyPr>
          <a:lstStyle/>
          <a:p>
            <a:pPr marL="0" indent="0">
              <a:buNone/>
            </a:pPr>
            <a:r>
              <a:rPr lang="it" sz="13768" dirty="0"/>
              <a:t>                      Le persone affette da</a:t>
            </a:r>
            <a:endParaRPr sz="13768" dirty="0"/>
          </a:p>
          <a:p>
            <a:pPr marL="0" indent="0">
              <a:spcBef>
                <a:spcPts val="1600"/>
              </a:spcBef>
              <a:buNone/>
            </a:pPr>
            <a:r>
              <a:rPr lang="it" sz="13768" dirty="0"/>
              <a:t>                       obesità sperimentano</a:t>
            </a:r>
            <a:endParaRPr sz="13768" dirty="0"/>
          </a:p>
          <a:p>
            <a:pPr marL="0" indent="0">
              <a:spcBef>
                <a:spcPts val="1600"/>
              </a:spcBef>
              <a:buNone/>
            </a:pPr>
            <a:r>
              <a:rPr lang="it" sz="13768" dirty="0"/>
              <a:t>                           frequentemente</a:t>
            </a:r>
            <a:endParaRPr sz="13768" dirty="0"/>
          </a:p>
          <a:p>
            <a:pPr marL="0" indent="0">
              <a:spcBef>
                <a:spcPts val="1600"/>
              </a:spcBef>
              <a:buNone/>
            </a:pPr>
            <a:endParaRPr sz="13768" dirty="0"/>
          </a:p>
          <a:p>
            <a:pPr marL="0" indent="0">
              <a:spcBef>
                <a:spcPts val="1600"/>
              </a:spcBef>
              <a:buNone/>
            </a:pPr>
            <a:r>
              <a:rPr lang="it" sz="13768" b="1" dirty="0">
                <a:solidFill>
                  <a:srgbClr val="0000FF"/>
                </a:solidFill>
              </a:rPr>
              <a:t>Svalutazione sociale denigrazione discriminazioni</a:t>
            </a:r>
          </a:p>
          <a:p>
            <a:pPr marL="0" indent="0">
              <a:spcBef>
                <a:spcPts val="1600"/>
              </a:spcBef>
              <a:buNone/>
            </a:pPr>
            <a:r>
              <a:rPr lang="it" sz="13768" b="1" dirty="0">
                <a:solidFill>
                  <a:srgbClr val="0000FF"/>
                </a:solidFill>
              </a:rPr>
              <a:t>Stigma: anticipato  sperimentato  interiorizzato</a:t>
            </a:r>
            <a:endParaRPr sz="13768" b="1" dirty="0">
              <a:solidFill>
                <a:srgbClr val="0000FF"/>
              </a:solidFill>
            </a:endParaRPr>
          </a:p>
          <a:p>
            <a:pPr marL="0" indent="0">
              <a:spcBef>
                <a:spcPts val="1600"/>
              </a:spcBef>
              <a:buNone/>
            </a:pPr>
            <a:endParaRPr sz="10568" dirty="0"/>
          </a:p>
          <a:p>
            <a:pPr marL="0" indent="0">
              <a:spcBef>
                <a:spcPts val="1600"/>
              </a:spcBef>
              <a:buClr>
                <a:schemeClr val="dk1"/>
              </a:buClr>
              <a:buSzPts val="275"/>
              <a:buNone/>
            </a:pPr>
            <a:endParaRPr sz="8968" dirty="0"/>
          </a:p>
          <a:p>
            <a:pPr marL="0" indent="0">
              <a:spcBef>
                <a:spcPts val="1600"/>
              </a:spcBef>
              <a:buClr>
                <a:schemeClr val="dk1"/>
              </a:buClr>
              <a:buSzPts val="275"/>
              <a:buNone/>
            </a:pPr>
            <a:r>
              <a:rPr lang="it" sz="7200" dirty="0"/>
              <a:t>Rubino et al., 2020</a:t>
            </a:r>
            <a:endParaRPr sz="7200" dirty="0"/>
          </a:p>
          <a:p>
            <a:pPr marL="0" indent="0">
              <a:spcBef>
                <a:spcPts val="16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it" dirty="0"/>
              <a:t>                   </a:t>
            </a:r>
            <a:r>
              <a:rPr lang="it" dirty="0">
                <a:solidFill>
                  <a:srgbClr val="0000FF"/>
                </a:solidFill>
              </a:rPr>
              <a:t> </a:t>
            </a:r>
            <a:r>
              <a:rPr lang="it" sz="3600" dirty="0">
                <a:solidFill>
                  <a:schemeClr val="accent1"/>
                </a:solidFill>
              </a:rPr>
              <a:t>La società e le sue contraddizioni</a:t>
            </a:r>
            <a:endParaRPr sz="3600" dirty="0">
              <a:solidFill>
                <a:schemeClr val="accent1"/>
              </a:solidFill>
            </a:endParaRPr>
          </a:p>
        </p:txBody>
      </p:sp>
      <p:sp>
        <p:nvSpPr>
          <p:cNvPr id="87" name="Google Shape;87;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it" sz="3067">
                <a:solidFill>
                  <a:schemeClr val="dk1"/>
                </a:solidFill>
              </a:rPr>
              <a:t>Tra mito dell’ipercontrollo e estremo godimento</a:t>
            </a:r>
            <a:endParaRPr sz="3067">
              <a:solidFill>
                <a:schemeClr val="dk1"/>
              </a:solidFill>
            </a:endParaRPr>
          </a:p>
          <a:p>
            <a:pPr marL="0" indent="0">
              <a:spcBef>
                <a:spcPts val="1600"/>
              </a:spcBef>
              <a:buNone/>
            </a:pPr>
            <a:r>
              <a:rPr lang="it" sz="3067">
                <a:solidFill>
                  <a:schemeClr val="dk1"/>
                </a:solidFill>
              </a:rPr>
              <a:t>Diete-All you can eat</a:t>
            </a:r>
            <a:endParaRPr sz="3067">
              <a:solidFill>
                <a:schemeClr val="dk1"/>
              </a:solidFill>
            </a:endParaRPr>
          </a:p>
          <a:p>
            <a:pPr marL="0" indent="0">
              <a:spcBef>
                <a:spcPts val="1600"/>
              </a:spcBef>
              <a:buNone/>
            </a:pPr>
            <a:r>
              <a:rPr lang="it" sz="3067">
                <a:solidFill>
                  <a:schemeClr val="dk1"/>
                </a:solidFill>
              </a:rPr>
              <a:t>Libri di ricette-Manuali per stare a dieta</a:t>
            </a:r>
            <a:endParaRPr sz="3067">
              <a:solidFill>
                <a:schemeClr val="dk1"/>
              </a:solidFill>
            </a:endParaRPr>
          </a:p>
          <a:p>
            <a:pPr marL="0" indent="0">
              <a:spcBef>
                <a:spcPts val="1600"/>
              </a:spcBef>
              <a:spcAft>
                <a:spcPts val="1600"/>
              </a:spcAft>
              <a:buNone/>
            </a:pPr>
            <a:r>
              <a:rPr lang="it" sz="3067">
                <a:solidFill>
                  <a:schemeClr val="dk1"/>
                </a:solidFill>
              </a:rPr>
              <a:t>Z. Bauman , 2009</a:t>
            </a:r>
            <a:endParaRPr sz="3067">
              <a:solidFill>
                <a:schemeClr val="dk1"/>
              </a:solidFill>
            </a:endParaRPr>
          </a:p>
        </p:txBody>
      </p:sp>
      <p:pic>
        <p:nvPicPr>
          <p:cNvPr id="88" name="Google Shape;88;p18"/>
          <p:cNvPicPr preferRelativeResize="0"/>
          <p:nvPr/>
        </p:nvPicPr>
        <p:blipFill>
          <a:blip r:embed="rId3">
            <a:alphaModFix/>
          </a:blip>
          <a:stretch>
            <a:fillRect/>
          </a:stretch>
        </p:blipFill>
        <p:spPr>
          <a:xfrm>
            <a:off x="8487550" y="1756777"/>
            <a:ext cx="4411365" cy="3723033"/>
          </a:xfrm>
          <a:prstGeom prst="rect">
            <a:avLst/>
          </a:prstGeom>
          <a:noFill/>
          <a:ln>
            <a:noFill/>
          </a:ln>
        </p:spPr>
      </p:pic>
      <p:pic>
        <p:nvPicPr>
          <p:cNvPr id="89" name="Google Shape;89;p18"/>
          <p:cNvPicPr preferRelativeResize="0"/>
          <p:nvPr/>
        </p:nvPicPr>
        <p:blipFill>
          <a:blip r:embed="rId4">
            <a:alphaModFix/>
          </a:blip>
          <a:stretch>
            <a:fillRect/>
          </a:stretch>
        </p:blipFill>
        <p:spPr>
          <a:xfrm>
            <a:off x="4996658" y="3736624"/>
            <a:ext cx="3747500" cy="38745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endParaRPr/>
          </a:p>
        </p:txBody>
      </p:sp>
      <p:sp>
        <p:nvSpPr>
          <p:cNvPr id="101" name="Google Shape;101;p2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it" sz="3600" dirty="0"/>
              <a:t>Nonostante in ambito medico sia stato più volte evidenziato come le cause dell’obesità siano multifattoriali,  tuttavia  è  frequente la tendenza a identificare esclusivamente le componenti comportamentali</a:t>
            </a:r>
            <a:endParaRPr sz="3600" dirty="0"/>
          </a:p>
          <a:p>
            <a:pPr marL="0" indent="0">
              <a:spcBef>
                <a:spcPts val="1600"/>
              </a:spcBef>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1"/>
          <p:cNvSpPr txBox="1">
            <a:spLocks noGrp="1"/>
          </p:cNvSpPr>
          <p:nvPr>
            <p:ph type="body" idx="1"/>
          </p:nvPr>
        </p:nvSpPr>
        <p:spPr>
          <a:xfrm>
            <a:off x="415600" y="697832"/>
            <a:ext cx="11360800" cy="5394001"/>
          </a:xfrm>
          <a:prstGeom prst="rect">
            <a:avLst/>
          </a:prstGeom>
        </p:spPr>
        <p:txBody>
          <a:bodyPr spcFirstLastPara="1" wrap="square" lIns="121900" tIns="121900" rIns="121900" bIns="121900" anchor="t" anchorCtr="0">
            <a:normAutofit fontScale="62500" lnSpcReduction="20000"/>
          </a:bodyPr>
          <a:lstStyle/>
          <a:p>
            <a:pPr marL="0" indent="0">
              <a:buNone/>
            </a:pPr>
            <a:r>
              <a:rPr lang="it" sz="4084" dirty="0"/>
              <a:t>The Right Brain Hypothesis for Obesity </a:t>
            </a:r>
            <a:endParaRPr sz="4084" dirty="0"/>
          </a:p>
          <a:p>
            <a:pPr marL="0" indent="0">
              <a:spcBef>
                <a:spcPts val="1600"/>
              </a:spcBef>
              <a:buNone/>
            </a:pPr>
            <a:r>
              <a:rPr lang="it" sz="4084" dirty="0"/>
              <a:t>Miguel Alonso-Alonso, MD, MPhil Alvaro Pascual-Leone, MD, PhD</a:t>
            </a:r>
            <a:endParaRPr sz="4084" dirty="0"/>
          </a:p>
          <a:p>
            <a:pPr marL="0" indent="0">
              <a:spcBef>
                <a:spcPts val="1600"/>
              </a:spcBef>
              <a:buNone/>
            </a:pPr>
            <a:r>
              <a:rPr lang="it" dirty="0"/>
              <a:t>1 Dama.ama-assn.org long-term effects on health or body shape). This essentially human,cognitivedimensionofeatingmayplayacriticaland insufficiently emphasized role in obesity. Several lines of evidence from the study of patients with brain diseases converge on the prefrontal cortex (PFC), especially in the right hemisphere, as a critical area involved in the cognitive control of food intake. The PFC is the part of the brain that has undergone the biggest expansion during evolution, accounting for approximately one third of the surface of the human brain (Figure). Many complex aspects of behavior that distinguish humans from other species originate here, through the confluence of sensory, limbic, andautonomicinformation.CurrenttheoriesonthePFC posit a crucial role for this region in the top-down control of behavior, especially under conflicting situations, when inappropriate responses need to be inhibited. Diverse findings suggest a crucial role of the PFC in obesity. In the mid-1900s, overeating and weight gain were a commonsideeffect in patients who underwent frontal leukotomy, a psychosurgical procedure that disconnects the frontal lobe from the rest of the brain.2 Damage to the right frontal lobe can cause apassionforeating andaspecific preference for fine food, the so-called gourmand syndrome.3 In patients with degenerative dementia, the presence of hyperphagia correlates positively with right frontal atrophy and negatively with left frontal atrophy.4 Hypoperfusion of the right frontal lobe has been identified by using singlephotonemissioncomputedtomographyinovereatingconditions, such as Kleine-Levin syndrome.5 Conversely, hyperactivity of the right PFC can lead to anorexia-like symptoms,forexample,inpatientswithrightprefrontalfocal epilepsy, in which the eating disorder can cease after initiation of anticonvulsant therapy.6 Additional data support a link betweentheright PFCand spontaneous physical activity. The PFC is densely connected with neighboring areas involved in motor planning and execution, enabling accurate coupling between cognition and action. Increased activation of the PFC facilitates motor activity and can cause prominent motor manifestations, as occurs during seizures arising from this area. Author Affiliations: Berenson-Allen Center for Noninvasive Brain Stimulation, Behavioral Neurology Unit, Department of Neurology, Beth Israel Deaconess Medical Center and Harvard Medical School, Boston, Mass. Corresponding Author: Alvaro Pascual-Leone, MD, PhD, Department of Neurology, Beth Israel Deaconess Medical Center, 330 Brookline Ave, KS 452, Boston, MA02215 </a:t>
            </a:r>
          </a:p>
          <a:p>
            <a:pPr marL="0" indent="0">
              <a:spcBef>
                <a:spcPts val="1600"/>
              </a:spcBef>
              <a:buNone/>
            </a:pPr>
            <a:r>
              <a:rPr lang="it" sz="3804" dirty="0"/>
              <a:t>JAMA, April 25, 2007—Vol 297, No. 16 1819 at Harvard University on November 21, 2011</a:t>
            </a:r>
            <a:endParaRPr sz="380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a:t>Come vengono considerate le persone obese…</a:t>
            </a:r>
            <a:endParaRPr/>
          </a:p>
        </p:txBody>
      </p:sp>
      <p:sp>
        <p:nvSpPr>
          <p:cNvPr id="113" name="Google Shape;113;p2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it" sz="2533"/>
              <a:t>Pigre</a:t>
            </a:r>
            <a:endParaRPr sz="2533"/>
          </a:p>
          <a:p>
            <a:pPr marL="0" indent="0">
              <a:spcBef>
                <a:spcPts val="1600"/>
              </a:spcBef>
              <a:buNone/>
            </a:pPr>
            <a:r>
              <a:rPr lang="it" sz="2533"/>
              <a:t>Senza forza di volontà </a:t>
            </a:r>
            <a:endParaRPr sz="2533"/>
          </a:p>
          <a:p>
            <a:pPr marL="0" indent="0">
              <a:spcBef>
                <a:spcPts val="1600"/>
              </a:spcBef>
              <a:buNone/>
            </a:pPr>
            <a:r>
              <a:rPr lang="it" sz="2533"/>
              <a:t>Senza successo</a:t>
            </a:r>
            <a:endParaRPr sz="2533"/>
          </a:p>
          <a:p>
            <a:pPr marL="0" indent="0">
              <a:spcBef>
                <a:spcPts val="1600"/>
              </a:spcBef>
              <a:buNone/>
            </a:pPr>
            <a:r>
              <a:rPr lang="it" sz="2533"/>
              <a:t>Poco intelligenti </a:t>
            </a:r>
            <a:endParaRPr sz="2533"/>
          </a:p>
          <a:p>
            <a:pPr marL="0" indent="0">
              <a:spcBef>
                <a:spcPts val="1600"/>
              </a:spcBef>
              <a:buNone/>
            </a:pPr>
            <a:r>
              <a:rPr lang="it" sz="2533"/>
              <a:t>Indisciplinate Meno competenti ,Trascurate ,Goffe, Golose ,Scarsa igiene personale, Non collaborative</a:t>
            </a:r>
            <a:endParaRPr sz="2533"/>
          </a:p>
          <a:p>
            <a:pPr marL="0" indent="0">
              <a:spcBef>
                <a:spcPts val="1600"/>
              </a:spcBef>
              <a:spcAft>
                <a:spcPts val="1600"/>
              </a:spcAft>
              <a:buNone/>
            </a:pPr>
            <a:r>
              <a:rPr lang="it">
                <a:solidFill>
                  <a:srgbClr val="0000FF"/>
                </a:solidFill>
              </a:rPr>
              <a:t> Brownell, Puhl, Schwartz, Rudd, 2005 </a:t>
            </a:r>
            <a:endParaRPr>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6DF6AB-CC87-494A-82A0-C1D9DED3D522}"/>
              </a:ext>
            </a:extLst>
          </p:cNvPr>
          <p:cNvSpPr>
            <a:spLocks noGrp="1"/>
          </p:cNvSpPr>
          <p:nvPr>
            <p:ph type="title"/>
          </p:nvPr>
        </p:nvSpPr>
        <p:spPr/>
        <p:txBody>
          <a:bodyPr/>
          <a:lstStyle/>
          <a:p>
            <a:r>
              <a:rPr lang="it-IT" dirty="0"/>
              <a:t>Implicite </a:t>
            </a:r>
            <a:r>
              <a:rPr lang="it-IT" dirty="0" err="1"/>
              <a:t>Bias</a:t>
            </a:r>
            <a:r>
              <a:rPr lang="it-IT" dirty="0"/>
              <a:t> Trends 2007-2016</a:t>
            </a:r>
          </a:p>
        </p:txBody>
      </p:sp>
      <p:sp>
        <p:nvSpPr>
          <p:cNvPr id="3" name="Segnaposto testo 2">
            <a:extLst>
              <a:ext uri="{FF2B5EF4-FFF2-40B4-BE49-F238E27FC236}">
                <a16:creationId xmlns:a16="http://schemas.microsoft.com/office/drawing/2014/main" id="{D156EA2C-30DE-4316-85E7-A46DCFF8FF06}"/>
              </a:ext>
            </a:extLst>
          </p:cNvPr>
          <p:cNvSpPr>
            <a:spLocks noGrp="1"/>
          </p:cNvSpPr>
          <p:nvPr>
            <p:ph type="body" idx="1"/>
          </p:nvPr>
        </p:nvSpPr>
        <p:spPr>
          <a:xfrm>
            <a:off x="1216548" y="1859641"/>
            <a:ext cx="10058400" cy="4009360"/>
          </a:xfrm>
        </p:spPr>
        <p:txBody>
          <a:bodyPr>
            <a:normAutofit fontScale="25000" lnSpcReduction="20000"/>
          </a:bodyPr>
          <a:lstStyle/>
          <a:p>
            <a:pPr marL="114300" indent="0">
              <a:buNone/>
            </a:pPr>
            <a:r>
              <a:rPr lang="it-IT" sz="4800" dirty="0" err="1"/>
              <a:t>Sexuality</a:t>
            </a:r>
            <a:r>
              <a:rPr lang="it-IT" sz="4800" dirty="0"/>
              <a:t>                                                                                                                                                </a:t>
            </a:r>
            <a:r>
              <a:rPr lang="it-IT" sz="4800" dirty="0" err="1"/>
              <a:t>Disability</a:t>
            </a:r>
            <a:r>
              <a:rPr lang="it-IT" sz="4800" dirty="0"/>
              <a:t>                                                                                                                                                                                  </a:t>
            </a:r>
          </a:p>
          <a:p>
            <a:pPr marL="114300" indent="0">
              <a:buNone/>
            </a:pPr>
            <a:endParaRPr lang="it-IT" sz="4800" dirty="0"/>
          </a:p>
          <a:p>
            <a:pPr marL="114300" indent="0">
              <a:buNone/>
            </a:pPr>
            <a:endParaRPr lang="it-IT" sz="4800" dirty="0"/>
          </a:p>
          <a:p>
            <a:pPr marL="114300" indent="0">
              <a:buNone/>
            </a:pPr>
            <a:endParaRPr lang="it-IT" sz="4800" dirty="0"/>
          </a:p>
          <a:p>
            <a:pPr marL="114300" indent="0">
              <a:buNone/>
            </a:pPr>
            <a:r>
              <a:rPr lang="it-IT" sz="4800" dirty="0"/>
              <a:t>                           </a:t>
            </a:r>
          </a:p>
          <a:p>
            <a:pPr marL="114300" indent="0">
              <a:buNone/>
            </a:pPr>
            <a:r>
              <a:rPr lang="it-IT" sz="4800" dirty="0"/>
              <a:t>Race                                                                                                                                                              Age</a:t>
            </a:r>
          </a:p>
          <a:p>
            <a:pPr marL="114300" indent="0">
              <a:buNone/>
            </a:pPr>
            <a:endParaRPr lang="it-IT" sz="4800" dirty="0"/>
          </a:p>
          <a:p>
            <a:pPr marL="114300" indent="0">
              <a:buNone/>
            </a:pPr>
            <a:endParaRPr lang="it-IT" sz="4800" dirty="0"/>
          </a:p>
          <a:p>
            <a:pPr marL="114300" indent="0">
              <a:buNone/>
            </a:pPr>
            <a:endParaRPr lang="it-IT" sz="4800" dirty="0"/>
          </a:p>
          <a:p>
            <a:pPr marL="114300" indent="0">
              <a:buNone/>
            </a:pPr>
            <a:endParaRPr lang="it-IT" sz="4800" dirty="0"/>
          </a:p>
          <a:p>
            <a:pPr marL="114300" indent="0">
              <a:buNone/>
            </a:pPr>
            <a:r>
              <a:rPr lang="it-IT" sz="4800" dirty="0"/>
              <a:t>       </a:t>
            </a:r>
          </a:p>
          <a:p>
            <a:pPr marL="114300" indent="0">
              <a:buNone/>
            </a:pPr>
            <a:r>
              <a:rPr lang="it-IT" sz="4800" dirty="0"/>
              <a:t>                                                                                                                                                                                                                                                                                                                                                    </a:t>
            </a:r>
            <a:r>
              <a:rPr lang="it-IT" sz="4800" dirty="0" err="1"/>
              <a:t>Skin</a:t>
            </a:r>
            <a:r>
              <a:rPr lang="it-IT" sz="4800" dirty="0"/>
              <a:t>                                                                                                                                                                     Weight</a:t>
            </a:r>
          </a:p>
          <a:p>
            <a:pPr marL="114300" indent="0">
              <a:buNone/>
            </a:pPr>
            <a:endParaRPr lang="it-IT" sz="4200" dirty="0"/>
          </a:p>
          <a:p>
            <a:pPr marL="114300" indent="0">
              <a:buNone/>
            </a:pPr>
            <a:endParaRPr lang="it-IT" sz="4200" dirty="0"/>
          </a:p>
          <a:p>
            <a:pPr marL="114300" indent="0">
              <a:buNone/>
            </a:pPr>
            <a:endParaRPr lang="it-IT" sz="4200" dirty="0"/>
          </a:p>
          <a:p>
            <a:pPr marL="114300" indent="0">
              <a:buNone/>
            </a:pPr>
            <a:endParaRPr lang="it-IT" sz="4200" dirty="0"/>
          </a:p>
          <a:p>
            <a:pPr marL="114300" indent="0">
              <a:buNone/>
            </a:pPr>
            <a:r>
              <a:rPr lang="it-IT" sz="4200" dirty="0"/>
              <a:t>Race                                                                                                                                                                                                                                                                                                                                                         </a:t>
            </a:r>
            <a:r>
              <a:rPr lang="it-IT" dirty="0"/>
              <a:t>Weight                                                                                                                                                                                                     </a:t>
            </a:r>
          </a:p>
        </p:txBody>
      </p:sp>
      <p:sp>
        <p:nvSpPr>
          <p:cNvPr id="4" name="Freccia in giù 3">
            <a:extLst>
              <a:ext uri="{FF2B5EF4-FFF2-40B4-BE49-F238E27FC236}">
                <a16:creationId xmlns:a16="http://schemas.microsoft.com/office/drawing/2014/main" id="{AB374254-B200-4FEF-AD45-0925385C67CE}"/>
              </a:ext>
            </a:extLst>
          </p:cNvPr>
          <p:cNvSpPr/>
          <p:nvPr/>
        </p:nvSpPr>
        <p:spPr>
          <a:xfrm>
            <a:off x="2438399" y="22218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D5967653-E681-4D39-96EC-B4B2120438BC}"/>
              </a:ext>
            </a:extLst>
          </p:cNvPr>
          <p:cNvSpPr/>
          <p:nvPr/>
        </p:nvSpPr>
        <p:spPr>
          <a:xfrm>
            <a:off x="2438399" y="3810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0FECAD2E-5A7B-40DB-B1DB-4E132AAAF049}"/>
              </a:ext>
            </a:extLst>
          </p:cNvPr>
          <p:cNvSpPr/>
          <p:nvPr/>
        </p:nvSpPr>
        <p:spPr>
          <a:xfrm>
            <a:off x="2438399" y="550035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su 8">
            <a:extLst>
              <a:ext uri="{FF2B5EF4-FFF2-40B4-BE49-F238E27FC236}">
                <a16:creationId xmlns:a16="http://schemas.microsoft.com/office/drawing/2014/main" id="{65AC2BB5-D7BF-4721-AA59-9D9E6DA8B841}"/>
              </a:ext>
            </a:extLst>
          </p:cNvPr>
          <p:cNvSpPr/>
          <p:nvPr/>
        </p:nvSpPr>
        <p:spPr>
          <a:xfrm>
            <a:off x="8353284" y="537979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bidirezionale orizzontale 9">
            <a:extLst>
              <a:ext uri="{FF2B5EF4-FFF2-40B4-BE49-F238E27FC236}">
                <a16:creationId xmlns:a16="http://schemas.microsoft.com/office/drawing/2014/main" id="{471BE2F1-7010-40E5-BED4-2FD3990A9788}"/>
              </a:ext>
            </a:extLst>
          </p:cNvPr>
          <p:cNvSpPr/>
          <p:nvPr/>
        </p:nvSpPr>
        <p:spPr>
          <a:xfrm>
            <a:off x="7987524" y="2243356"/>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a:extLst>
              <a:ext uri="{FF2B5EF4-FFF2-40B4-BE49-F238E27FC236}">
                <a16:creationId xmlns:a16="http://schemas.microsoft.com/office/drawing/2014/main" id="{01F2B940-227D-4A5F-BD27-D027D0865519}"/>
              </a:ext>
            </a:extLst>
          </p:cNvPr>
          <p:cNvSpPr/>
          <p:nvPr/>
        </p:nvSpPr>
        <p:spPr>
          <a:xfrm>
            <a:off x="8053137" y="3810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883F7277-D9C1-4667-A717-F96C71B08136}"/>
              </a:ext>
            </a:extLst>
          </p:cNvPr>
          <p:cNvPicPr>
            <a:picLocks noChangeAspect="1"/>
          </p:cNvPicPr>
          <p:nvPr/>
        </p:nvPicPr>
        <p:blipFill>
          <a:blip r:embed="rId2"/>
          <a:stretch>
            <a:fillRect/>
          </a:stretch>
        </p:blipFill>
        <p:spPr>
          <a:xfrm>
            <a:off x="2143949" y="6478761"/>
            <a:ext cx="6331974" cy="289386"/>
          </a:xfrm>
          <a:prstGeom prst="rect">
            <a:avLst/>
          </a:prstGeom>
        </p:spPr>
      </p:pic>
      <p:sp>
        <p:nvSpPr>
          <p:cNvPr id="12" name="CasellaDiTesto 11">
            <a:extLst>
              <a:ext uri="{FF2B5EF4-FFF2-40B4-BE49-F238E27FC236}">
                <a16:creationId xmlns:a16="http://schemas.microsoft.com/office/drawing/2014/main" id="{FDCCD8EF-B2C4-4F61-A181-2B00825D2FF5}"/>
              </a:ext>
            </a:extLst>
          </p:cNvPr>
          <p:cNvSpPr txBox="1"/>
          <p:nvPr/>
        </p:nvSpPr>
        <p:spPr>
          <a:xfrm flipH="1">
            <a:off x="9657345" y="352926"/>
            <a:ext cx="2261938" cy="3724096"/>
          </a:xfrm>
          <a:prstGeom prst="rect">
            <a:avLst/>
          </a:prstGeom>
          <a:noFill/>
        </p:spPr>
        <p:txBody>
          <a:bodyPr wrap="square">
            <a:spAutoFit/>
          </a:bodyPr>
          <a:lstStyle/>
          <a:p>
            <a:pPr marL="0" indent="0">
              <a:spcBef>
                <a:spcPts val="1600"/>
              </a:spcBef>
              <a:buNone/>
            </a:pPr>
            <a:r>
              <a:rPr lang="en-US" dirty="0"/>
              <a:t>ASSOCIATION FOR PSYCHOLOGICAL SCIENCE </a:t>
            </a:r>
          </a:p>
          <a:p>
            <a:pPr marL="0" indent="0">
              <a:spcBef>
                <a:spcPts val="1600"/>
              </a:spcBef>
              <a:buNone/>
            </a:pPr>
            <a:r>
              <a:rPr lang="en-US" b="1" dirty="0"/>
              <a:t>“Patterns of Implicit and Explicit  Attitudes: I. Long-Term Change an</a:t>
            </a:r>
            <a:r>
              <a:rPr lang="en-US" b="1" u="sng" dirty="0"/>
              <a:t>d  Stability From </a:t>
            </a:r>
            <a:r>
              <a:rPr lang="en-US" b="1" dirty="0"/>
              <a:t>2007 to 2016 “</a:t>
            </a:r>
          </a:p>
          <a:p>
            <a:pPr marL="0" indent="0">
              <a:spcBef>
                <a:spcPts val="1600"/>
              </a:spcBef>
              <a:buNone/>
            </a:pPr>
            <a:r>
              <a:rPr lang="en-US" b="1" dirty="0"/>
              <a:t>Tessa E. S. Charlesworth and </a:t>
            </a:r>
            <a:r>
              <a:rPr lang="en-US" b="1" dirty="0" err="1"/>
              <a:t>Mahzarin</a:t>
            </a:r>
            <a:r>
              <a:rPr lang="en-US" b="1" dirty="0"/>
              <a:t> R. Banaji</a:t>
            </a:r>
          </a:p>
          <a:p>
            <a:pPr marL="0" indent="0">
              <a:spcBef>
                <a:spcPts val="1600"/>
              </a:spcBef>
              <a:spcAft>
                <a:spcPts val="1600"/>
              </a:spcAft>
              <a:buNone/>
            </a:pPr>
            <a:r>
              <a:rPr lang="en-US" dirty="0"/>
              <a:t> Department of Psychology, Harvard University</a:t>
            </a:r>
          </a:p>
        </p:txBody>
      </p:sp>
    </p:spTree>
    <p:extLst>
      <p:ext uri="{BB962C8B-B14F-4D97-AF65-F5344CB8AC3E}">
        <p14:creationId xmlns:p14="http://schemas.microsoft.com/office/powerpoint/2010/main" val="267136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it"/>
              <a:t>Lo Stigma sul peso può essere presente in tutto l’arco della vita</a:t>
            </a:r>
            <a:endParaRPr/>
          </a:p>
        </p:txBody>
      </p:sp>
      <p:sp>
        <p:nvSpPr>
          <p:cNvPr id="125" name="Google Shape;125;p24"/>
          <p:cNvSpPr txBox="1">
            <a:spLocks noGrp="1"/>
          </p:cNvSpPr>
          <p:nvPr>
            <p:ph type="body" idx="1"/>
          </p:nvPr>
        </p:nvSpPr>
        <p:spPr>
          <a:xfrm>
            <a:off x="267333" y="1427747"/>
            <a:ext cx="11360800" cy="5071853"/>
          </a:xfrm>
          <a:prstGeom prst="rect">
            <a:avLst/>
          </a:prstGeom>
        </p:spPr>
        <p:txBody>
          <a:bodyPr spcFirstLastPara="1" wrap="square" lIns="121900" tIns="121900" rIns="121900" bIns="121900" anchor="t" anchorCtr="0">
            <a:normAutofit fontScale="85000" lnSpcReduction="20000"/>
          </a:bodyPr>
          <a:lstStyle/>
          <a:p>
            <a:pPr marL="0" indent="0">
              <a:buNone/>
            </a:pPr>
            <a:r>
              <a:rPr lang="it" dirty="0"/>
              <a:t>•</a:t>
            </a:r>
            <a:r>
              <a:rPr lang="it" b="1" dirty="0"/>
              <a:t> Durante la gravidanza</a:t>
            </a:r>
            <a:r>
              <a:rPr lang="it" dirty="0"/>
              <a:t>, le donne che vivono con l'obesità sono spesso stigmatizzate dall'ambiente sanitario prenatale. Le esperienze di stigmatizzazione del peso sono anche associate a complicanze perinatali, tra cui diabete gestazionale, preeclampsia e depressione postpartum.</a:t>
            </a:r>
            <a:endParaRPr dirty="0"/>
          </a:p>
          <a:p>
            <a:pPr marL="0" indent="0">
              <a:spcBef>
                <a:spcPts val="1600"/>
              </a:spcBef>
              <a:buNone/>
            </a:pPr>
            <a:r>
              <a:rPr lang="it" dirty="0"/>
              <a:t> • Gli stereotipi basati sul peso per tutta </a:t>
            </a:r>
            <a:r>
              <a:rPr lang="it" b="1" dirty="0"/>
              <a:t>l'infanzia</a:t>
            </a:r>
            <a:r>
              <a:rPr lang="it" dirty="0"/>
              <a:t> come il bullismo basato sul peso hanno gravi ripercussioni fin dall'età di cinque anni. Le fonti di stigma del peso includono la famiglia, i coetanei, gli insegnanti, gli operatori sanitari e i media.</a:t>
            </a:r>
          </a:p>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it-IT" sz="1800" b="1" i="0" u="none" strike="noStrike" kern="0" cap="none" spc="0" normalizeH="0" baseline="0" noProof="0" dirty="0">
                <a:ln>
                  <a:noFill/>
                </a:ln>
                <a:solidFill>
                  <a:srgbClr val="595959"/>
                </a:solidFill>
                <a:effectLst/>
                <a:uLnTx/>
                <a:uFillTx/>
                <a:latin typeface="Arial"/>
                <a:cs typeface="Arial"/>
                <a:sym typeface="Arial"/>
              </a:rPr>
              <a:t> Per gli adolescenti, </a:t>
            </a:r>
            <a:r>
              <a:rPr kumimoji="0" lang="it-IT" sz="1800" b="0" i="0" u="none" strike="noStrike" kern="0" cap="none" spc="0" normalizeH="0" baseline="0" noProof="0" dirty="0">
                <a:ln>
                  <a:noFill/>
                </a:ln>
                <a:solidFill>
                  <a:srgbClr val="595959"/>
                </a:solidFill>
                <a:effectLst/>
                <a:uLnTx/>
                <a:uFillTx/>
                <a:latin typeface="Arial"/>
                <a:cs typeface="Arial"/>
                <a:sym typeface="Arial"/>
              </a:rPr>
              <a:t>una fonte chiave di stigma del peso sono i social media che spesso svalutano gli individui con pesi corporei più elevati. Sperimentare lo stigma del peso è associato ad aumento della depressione, ansia, ideazione suicidaria, alimentazione disordinata e uso di sostanze. </a:t>
            </a:r>
          </a:p>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endParaRPr kumimoji="0" lang="it-IT" sz="1800" b="0" i="0" u="none" strike="noStrike" kern="0" cap="none" spc="0" normalizeH="0" baseline="0" noProof="0" dirty="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it-IT" sz="1800" b="1" i="0" u="none" strike="noStrike" kern="0" cap="none" spc="0" normalizeH="0" baseline="0" noProof="0" dirty="0">
                <a:ln>
                  <a:noFill/>
                </a:ln>
                <a:solidFill>
                  <a:srgbClr val="595959"/>
                </a:solidFill>
                <a:effectLst/>
                <a:uLnTx/>
                <a:uFillTx/>
                <a:latin typeface="Arial"/>
                <a:cs typeface="Arial"/>
                <a:sym typeface="Arial"/>
              </a:rPr>
              <a:t>Uno studio su adolescenti che cercavano un trattamento per la perdita di peso rilevò che il 71% riferì di essere stato vittima di bullismo a causa del proprio peso nell'anno precedente e più di un terzo indicò che il bullismo durava da più di 5 anni. </a:t>
            </a:r>
          </a:p>
          <a:p>
            <a:pPr marL="0" marR="0" lvl="0" indent="0" algn="l" defTabSz="914400" rtl="0" eaLnBrk="1" fontAlgn="auto" latinLnBrk="0" hangingPunct="1">
              <a:lnSpc>
                <a:spcPct val="115000"/>
              </a:lnSpc>
              <a:spcBef>
                <a:spcPts val="1600"/>
              </a:spcBef>
              <a:spcAft>
                <a:spcPts val="1600"/>
              </a:spcAft>
              <a:buClr>
                <a:srgbClr val="595959"/>
              </a:buClr>
              <a:buSzPts val="1800"/>
              <a:buFont typeface="Arial"/>
              <a:buNone/>
              <a:tabLst/>
              <a:defRPr/>
            </a:pPr>
            <a:r>
              <a:rPr kumimoji="0" lang="it-IT" sz="1800" b="1" i="0" u="none" strike="noStrike" kern="0" cap="none" spc="0" normalizeH="0" baseline="0" noProof="0" dirty="0">
                <a:ln>
                  <a:noFill/>
                </a:ln>
                <a:solidFill>
                  <a:srgbClr val="4285F4"/>
                </a:solidFill>
                <a:effectLst/>
                <a:uLnTx/>
                <a:uFillTx/>
                <a:latin typeface="Arial"/>
                <a:cs typeface="Arial"/>
                <a:sym typeface="Arial"/>
              </a:rPr>
              <a:t>RM Peterson e JL </a:t>
            </a:r>
            <a:r>
              <a:rPr kumimoji="0" lang="it-IT" sz="1800" b="1" i="0" u="none" strike="noStrike" kern="0" cap="none" spc="0" normalizeH="0" baseline="0" noProof="0" dirty="0" err="1">
                <a:ln>
                  <a:noFill/>
                </a:ln>
                <a:solidFill>
                  <a:srgbClr val="4285F4"/>
                </a:solidFill>
                <a:effectLst/>
                <a:uLnTx/>
                <a:uFillTx/>
                <a:latin typeface="Arial"/>
                <a:cs typeface="Arial"/>
                <a:sym typeface="Arial"/>
              </a:rPr>
              <a:t>Luedicke</a:t>
            </a:r>
            <a:r>
              <a:rPr kumimoji="0" lang="it-IT" sz="1800" b="1" i="0" u="none" strike="noStrike" kern="0" cap="none" spc="0" normalizeH="0" baseline="0" noProof="0" dirty="0">
                <a:ln>
                  <a:noFill/>
                </a:ln>
                <a:solidFill>
                  <a:srgbClr val="4285F4"/>
                </a:solidFill>
                <a:effectLst/>
                <a:uLnTx/>
                <a:uFillTx/>
                <a:latin typeface="Arial"/>
                <a:cs typeface="Arial"/>
                <a:sym typeface="Arial"/>
              </a:rPr>
              <a:t> 2013</a:t>
            </a:r>
          </a:p>
          <a:p>
            <a:pPr marL="0" marR="0" lvl="0" indent="0" algn="l" defTabSz="914400" rtl="0" eaLnBrk="1" fontAlgn="auto" latinLnBrk="0" hangingPunct="1">
              <a:lnSpc>
                <a:spcPct val="115000"/>
              </a:lnSpc>
              <a:spcBef>
                <a:spcPts val="1600"/>
              </a:spcBef>
              <a:spcAft>
                <a:spcPts val="0"/>
              </a:spcAft>
              <a:buClr>
                <a:srgbClr val="595959"/>
              </a:buClr>
              <a:buSzPts val="1800"/>
              <a:buFont typeface="Arial"/>
              <a:buNone/>
              <a:tabLst/>
              <a:defRPr/>
            </a:pPr>
            <a:endParaRPr kumimoji="0" lang="it-IT" sz="1800" b="0" i="0" u="none" strike="noStrike" kern="0" cap="none" spc="0" normalizeH="0" baseline="0" noProof="0" dirty="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1600"/>
              </a:spcBef>
              <a:spcAft>
                <a:spcPts val="0"/>
              </a:spcAft>
              <a:buClr>
                <a:srgbClr val="595959"/>
              </a:buClr>
              <a:buSzPts val="1800"/>
              <a:buFont typeface="Arial"/>
              <a:buNone/>
              <a:tabLst/>
              <a:defRPr/>
            </a:pPr>
            <a:r>
              <a:rPr kumimoji="0" lang="it-IT" sz="1800" b="1" i="0" u="none" strike="noStrike" kern="0" cap="none" spc="0" normalizeH="0" baseline="0" noProof="0" dirty="0">
                <a:ln>
                  <a:noFill/>
                </a:ln>
                <a:solidFill>
                  <a:srgbClr val="595959"/>
                </a:solidFill>
                <a:effectLst/>
                <a:uLnTx/>
                <a:uFillTx/>
                <a:latin typeface="Arial"/>
                <a:cs typeface="Arial"/>
                <a:sym typeface="Arial"/>
              </a:rPr>
              <a:t>• In età adulta</a:t>
            </a:r>
            <a:r>
              <a:rPr kumimoji="0" lang="it-IT" sz="1800" b="0" i="0" u="none" strike="noStrike" kern="0" cap="none" spc="0" normalizeH="0" baseline="0" noProof="0" dirty="0">
                <a:ln>
                  <a:noFill/>
                </a:ln>
                <a:solidFill>
                  <a:srgbClr val="595959"/>
                </a:solidFill>
                <a:effectLst/>
                <a:uLnTx/>
                <a:uFillTx/>
                <a:latin typeface="Arial"/>
                <a:cs typeface="Arial"/>
                <a:sym typeface="Arial"/>
              </a:rPr>
              <a:t>, le persone con un peso corporeo più elevato possono anche essere soggette a discriminazione del peso, tra cui opportunità di lavoro ridotte, accesso e qualità dell'assistenza sanitaria limitate e cattive relazioni interpersonali.</a:t>
            </a:r>
          </a:p>
          <a:p>
            <a:pPr marL="0" marR="0" lvl="0" indent="0" algn="l" defTabSz="914400" rtl="0" eaLnBrk="1" fontAlgn="auto" latinLnBrk="0" hangingPunct="1">
              <a:lnSpc>
                <a:spcPct val="115000"/>
              </a:lnSpc>
              <a:spcBef>
                <a:spcPts val="1600"/>
              </a:spcBef>
              <a:spcAft>
                <a:spcPts val="0"/>
              </a:spcAft>
              <a:buClr>
                <a:srgbClr val="595959"/>
              </a:buClr>
              <a:buSzPts val="1800"/>
              <a:buFont typeface="Arial"/>
              <a:buNone/>
              <a:tabLst/>
              <a:defRPr/>
            </a:pPr>
            <a:endParaRPr kumimoji="0" lang="it-IT" sz="1800" b="0" i="0" u="none" strike="noStrike" kern="0" cap="none" spc="0" normalizeH="0" baseline="0" noProof="0" dirty="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1600"/>
              </a:spcBef>
              <a:spcAft>
                <a:spcPts val="0"/>
              </a:spcAft>
              <a:buClr>
                <a:srgbClr val="595959"/>
              </a:buClr>
              <a:buSzPts val="1800"/>
              <a:buFont typeface="Arial"/>
              <a:buNone/>
              <a:tabLst/>
              <a:defRPr/>
            </a:pPr>
            <a:endParaRPr kumimoji="0" lang="it-IT" sz="1800" b="0" i="0" u="none" strike="noStrike" kern="0" cap="none" spc="0" normalizeH="0" baseline="0" noProof="0" dirty="0">
              <a:ln>
                <a:noFill/>
              </a:ln>
              <a:solidFill>
                <a:srgbClr val="595959"/>
              </a:solidFill>
              <a:effectLst/>
              <a:uLnTx/>
              <a:uFillTx/>
              <a:latin typeface="Arial"/>
              <a:cs typeface="Arial"/>
              <a:sym typeface="Arial"/>
            </a:endParaRPr>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RetrospectVTI">
  <a:themeElements>
    <a:clrScheme name="Blu caldo">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1084</Words>
  <Application>Microsoft Office PowerPoint</Application>
  <PresentationFormat>Widescreen</PresentationFormat>
  <Paragraphs>93</Paragraphs>
  <Slides>17</Slides>
  <Notes>15</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17</vt:i4>
      </vt:variant>
    </vt:vector>
  </HeadingPairs>
  <TitlesOfParts>
    <vt:vector size="22" baseType="lpstr">
      <vt:lpstr>Arial</vt:lpstr>
      <vt:lpstr>Calibri</vt:lpstr>
      <vt:lpstr>Noto Sans Symbols</vt:lpstr>
      <vt:lpstr>RetrospectVTI</vt:lpstr>
      <vt:lpstr>Simple Light</vt:lpstr>
      <vt:lpstr>Obesità e                                Stigma</vt:lpstr>
      <vt:lpstr>                                       STIGMA</vt:lpstr>
      <vt:lpstr>Presentazione standard di PowerPoint</vt:lpstr>
      <vt:lpstr>                    La società e le sue contraddizioni</vt:lpstr>
      <vt:lpstr>Presentazione standard di PowerPoint</vt:lpstr>
      <vt:lpstr>Presentazione standard di PowerPoint</vt:lpstr>
      <vt:lpstr>Come vengono considerate le persone obese…</vt:lpstr>
      <vt:lpstr>Implicite Bias Trends 2007-2016</vt:lpstr>
      <vt:lpstr>Lo Stigma sul peso può essere presente in tutto l’arco della vita</vt:lpstr>
      <vt:lpstr>                           Obesità e Mass media</vt:lpstr>
      <vt:lpstr>Lo stigma di chi se ne prende cura</vt:lpstr>
      <vt:lpstr>Sessualità</vt:lpstr>
      <vt:lpstr>Voyeurismo , foodporn e mukbang</vt:lpstr>
      <vt:lpstr>Presentazione standard di PowerPoint</vt:lpstr>
      <vt:lpstr>                                       Interventi possibili</vt:lpstr>
      <vt:lpstr>Grazie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RELAZIONE</dc:title>
  <dc:creator>CERRO Pier Fabrizio</dc:creator>
  <cp:lastModifiedBy>CERRO Pier Fabrizio</cp:lastModifiedBy>
  <cp:revision>13</cp:revision>
  <dcterms:modified xsi:type="dcterms:W3CDTF">2026-04-08T08:49:09Z</dcterms:modified>
</cp:coreProperties>
</file>